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6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308" r:id="rId18"/>
    <p:sldId id="309" r:id="rId19"/>
    <p:sldId id="310" r:id="rId20"/>
    <p:sldId id="311" r:id="rId21"/>
    <p:sldId id="312" r:id="rId22"/>
    <p:sldId id="313" r:id="rId23"/>
    <p:sldId id="314" r:id="rId24"/>
    <p:sldId id="315" r:id="rId25"/>
    <p:sldId id="316" r:id="rId26"/>
    <p:sldId id="317" r:id="rId27"/>
    <p:sldId id="318" r:id="rId28"/>
    <p:sldId id="319" r:id="rId29"/>
    <p:sldId id="306" r:id="rId30"/>
    <p:sldId id="271" r:id="rId31"/>
    <p:sldId id="272" r:id="rId32"/>
    <p:sldId id="273" r:id="rId33"/>
    <p:sldId id="274" r:id="rId34"/>
    <p:sldId id="275" r:id="rId35"/>
    <p:sldId id="276" r:id="rId36"/>
    <p:sldId id="277" r:id="rId37"/>
    <p:sldId id="278" r:id="rId38"/>
    <p:sldId id="279" r:id="rId39"/>
    <p:sldId id="280" r:id="rId40"/>
    <p:sldId id="281" r:id="rId41"/>
    <p:sldId id="282" r:id="rId42"/>
    <p:sldId id="283" r:id="rId43"/>
    <p:sldId id="284" r:id="rId44"/>
    <p:sldId id="285" r:id="rId45"/>
    <p:sldId id="286" r:id="rId46"/>
    <p:sldId id="287" r:id="rId47"/>
    <p:sldId id="288" r:id="rId48"/>
    <p:sldId id="289" r:id="rId49"/>
    <p:sldId id="290" r:id="rId50"/>
    <p:sldId id="291" r:id="rId51"/>
    <p:sldId id="292" r:id="rId52"/>
    <p:sldId id="293" r:id="rId53"/>
    <p:sldId id="294" r:id="rId54"/>
    <p:sldId id="295" r:id="rId55"/>
    <p:sldId id="296" r:id="rId56"/>
    <p:sldId id="297" r:id="rId57"/>
    <p:sldId id="298" r:id="rId58"/>
    <p:sldId id="299" r:id="rId59"/>
    <p:sldId id="300" r:id="rId60"/>
    <p:sldId id="301" r:id="rId61"/>
    <p:sldId id="302" r:id="rId62"/>
    <p:sldId id="303" r:id="rId63"/>
    <p:sldId id="304" r:id="rId64"/>
    <p:sldId id="305" r:id="rId65"/>
  </p:sldIdLst>
  <p:sldSz cx="9144000" cy="5143500" type="screen16x9"/>
  <p:notesSz cx="6858000" cy="9144000"/>
  <p:embeddedFontLst>
    <p:embeddedFont>
      <p:font typeface="Amatic SC" panose="020B0604020202020204" charset="-79"/>
      <p:regular r:id="rId67"/>
      <p:bold r:id="rId68"/>
    </p:embeddedFont>
    <p:embeddedFont>
      <p:font typeface="Anaheim" panose="020B0604020202020204" charset="0"/>
      <p:regular r:id="rId69"/>
    </p:embeddedFont>
    <p:embeddedFont>
      <p:font typeface="Calibri" panose="020F0502020204030204" pitchFamily="34" charset="0"/>
      <p:regular r:id="rId70"/>
      <p:bold r:id="rId71"/>
      <p:italic r:id="rId72"/>
      <p:boldItalic r:id="rId73"/>
    </p:embeddedFont>
    <p:embeddedFont>
      <p:font typeface="Chivo" panose="020B0604020202020204" charset="0"/>
      <p:regular r:id="rId74"/>
      <p:bold r:id="rId75"/>
      <p:italic r:id="rId76"/>
      <p:boldItalic r:id="rId77"/>
    </p:embeddedFont>
    <p:embeddedFont>
      <p:font typeface="DM Sans" panose="020B0604020202020204" charset="0"/>
      <p:regular r:id="rId78"/>
      <p:bold r:id="rId79"/>
      <p:italic r:id="rId80"/>
      <p:boldItalic r:id="rId81"/>
    </p:embeddedFont>
    <p:embeddedFont>
      <p:font typeface="Familjen Grotesk" panose="020B0604020202020204" charset="0"/>
      <p:regular r:id="rId82"/>
      <p:bold r:id="rId83"/>
      <p:italic r:id="rId84"/>
      <p:boldItalic r:id="rId85"/>
    </p:embeddedFont>
    <p:embeddedFont>
      <p:font typeface="Nunito" panose="020B0604020202020204" charset="0"/>
      <p:regular r:id="rId86"/>
      <p:bold r:id="rId87"/>
      <p:italic r:id="rId88"/>
      <p:boldItalic r:id="rId89"/>
    </p:embeddedFont>
    <p:embeddedFont>
      <p:font typeface="Open Sans" panose="020B0604020202020204" charset="0"/>
      <p:regular r:id="rId90"/>
      <p:bold r:id="rId91"/>
      <p:italic r:id="rId92"/>
      <p:boldItalic r:id="rId93"/>
    </p:embeddedFont>
    <p:embeddedFont>
      <p:font typeface="Proxima Nova" panose="020B0604020202020204" charset="0"/>
      <p:regular r:id="rId94"/>
      <p:bold r:id="rId95"/>
      <p:italic r:id="rId96"/>
      <p:boldItalic r:id="rId97"/>
    </p:embeddedFont>
    <p:embeddedFont>
      <p:font typeface="Proxima Nova Semibold" panose="020B0604020202020204" charset="0"/>
      <p:regular r:id="rId98"/>
      <p:bold r:id="rId99"/>
      <p:boldItalic r:id="rId100"/>
    </p:embeddedFont>
    <p:embeddedFont>
      <p:font typeface="Roboto Condensed" panose="020B0604020202020204" charset="0"/>
      <p:regular r:id="rId101"/>
      <p:bold r:id="rId102"/>
      <p:italic r:id="rId103"/>
      <p:boldItalic r:id="rId104"/>
    </p:embeddedFont>
    <p:embeddedFont>
      <p:font typeface="Roboto Medium" panose="020B0604020202020204" charset="0"/>
      <p:regular r:id="rId105"/>
      <p:bold r:id="rId106"/>
      <p:italic r:id="rId107"/>
      <p:boldItalic r:id="rId108"/>
    </p:embeddedFont>
    <p:embeddedFont>
      <p:font typeface="Segoe UI" panose="020B0502040204020203" pitchFamily="34" charset="0"/>
      <p:regular r:id="rId109"/>
      <p:bold r:id="rId110"/>
      <p:italic r:id="rId111"/>
      <p:boldItalic r:id="rId112"/>
    </p:embeddedFont>
    <p:embeddedFont>
      <p:font typeface="Ubuntu Mono" panose="020B0604020202020204" charset="0"/>
      <p:regular r:id="rId113"/>
      <p:bold r:id="rId114"/>
      <p:italic r:id="rId115"/>
      <p:boldItalic r:id="rId1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AC15B9-79A4-43B7-94BC-DE6A2480303E}">
  <a:tblStyle styleId="{7CAC15B9-79A4-43B7-94BC-DE6A2480303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68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presProps" Target="presProps.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2.fntdata"/><Relationship Id="rId84" Type="http://schemas.openxmlformats.org/officeDocument/2006/relationships/font" Target="fonts/font18.fntdata"/><Relationship Id="rId89" Type="http://schemas.openxmlformats.org/officeDocument/2006/relationships/font" Target="fonts/font23.fntdata"/><Relationship Id="rId112" Type="http://schemas.openxmlformats.org/officeDocument/2006/relationships/font" Target="fonts/font46.fntdata"/><Relationship Id="rId16" Type="http://schemas.openxmlformats.org/officeDocument/2006/relationships/slide" Target="slides/slide14.xml"/><Relationship Id="rId107" Type="http://schemas.openxmlformats.org/officeDocument/2006/relationships/font" Target="fonts/font41.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8.fntdata"/><Relationship Id="rId79" Type="http://schemas.openxmlformats.org/officeDocument/2006/relationships/font" Target="fonts/font13.fntdata"/><Relationship Id="rId102" Type="http://schemas.openxmlformats.org/officeDocument/2006/relationships/font" Target="fonts/font36.fntdata"/><Relationship Id="rId5" Type="http://schemas.openxmlformats.org/officeDocument/2006/relationships/slide" Target="slides/slide3.xml"/><Relationship Id="rId90" Type="http://schemas.openxmlformats.org/officeDocument/2006/relationships/font" Target="fonts/font24.fntdata"/><Relationship Id="rId95" Type="http://schemas.openxmlformats.org/officeDocument/2006/relationships/font" Target="fonts/font29.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3.fntdata"/><Relationship Id="rId113" Type="http://schemas.openxmlformats.org/officeDocument/2006/relationships/font" Target="fonts/font47.fntdata"/><Relationship Id="rId118" Type="http://schemas.openxmlformats.org/officeDocument/2006/relationships/viewProps" Target="viewProps.xml"/><Relationship Id="rId80" Type="http://schemas.openxmlformats.org/officeDocument/2006/relationships/font" Target="fonts/font14.fntdata"/><Relationship Id="rId85" Type="http://schemas.openxmlformats.org/officeDocument/2006/relationships/font" Target="fonts/font19.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7.fntdata"/><Relationship Id="rId108" Type="http://schemas.openxmlformats.org/officeDocument/2006/relationships/font" Target="fonts/font42.fntdata"/><Relationship Id="rId54" Type="http://schemas.openxmlformats.org/officeDocument/2006/relationships/slide" Target="slides/slide52.xml"/><Relationship Id="rId70" Type="http://schemas.openxmlformats.org/officeDocument/2006/relationships/font" Target="fonts/font4.fntdata"/><Relationship Id="rId75" Type="http://schemas.openxmlformats.org/officeDocument/2006/relationships/font" Target="fonts/font9.fntdata"/><Relationship Id="rId91" Type="http://schemas.openxmlformats.org/officeDocument/2006/relationships/font" Target="fonts/font25.fntdata"/><Relationship Id="rId96" Type="http://schemas.openxmlformats.org/officeDocument/2006/relationships/font" Target="fonts/font30.fntdata"/><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48.fntdata"/><Relationship Id="rId119"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7.fntdata"/><Relationship Id="rId78" Type="http://schemas.openxmlformats.org/officeDocument/2006/relationships/font" Target="fonts/font12.fntdata"/><Relationship Id="rId81" Type="http://schemas.openxmlformats.org/officeDocument/2006/relationships/font" Target="fonts/font15.fntdata"/><Relationship Id="rId86" Type="http://schemas.openxmlformats.org/officeDocument/2006/relationships/font" Target="fonts/font20.fntdata"/><Relationship Id="rId94" Type="http://schemas.openxmlformats.org/officeDocument/2006/relationships/font" Target="fonts/font28.fntdata"/><Relationship Id="rId99" Type="http://schemas.openxmlformats.org/officeDocument/2006/relationships/font" Target="fonts/font33.fntdata"/><Relationship Id="rId101" Type="http://schemas.openxmlformats.org/officeDocument/2006/relationships/font" Target="fonts/font3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43.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0.fntdata"/><Relationship Id="rId97" Type="http://schemas.openxmlformats.org/officeDocument/2006/relationships/font" Target="fonts/font31.fntdata"/><Relationship Id="rId104" Type="http://schemas.openxmlformats.org/officeDocument/2006/relationships/font" Target="fonts/font38.fntdata"/><Relationship Id="rId120"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5.fntdata"/><Relationship Id="rId92" Type="http://schemas.openxmlformats.org/officeDocument/2006/relationships/font" Target="fonts/font2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notesMaster" Target="notesMasters/notesMaster1.xml"/><Relationship Id="rId87" Type="http://schemas.openxmlformats.org/officeDocument/2006/relationships/font" Target="fonts/font21.fntdata"/><Relationship Id="rId110" Type="http://schemas.openxmlformats.org/officeDocument/2006/relationships/font" Target="fonts/font44.fntdata"/><Relationship Id="rId115" Type="http://schemas.openxmlformats.org/officeDocument/2006/relationships/font" Target="fonts/font49.fntdata"/><Relationship Id="rId61" Type="http://schemas.openxmlformats.org/officeDocument/2006/relationships/slide" Target="slides/slide59.xml"/><Relationship Id="rId82"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1.fntdata"/><Relationship Id="rId100" Type="http://schemas.openxmlformats.org/officeDocument/2006/relationships/font" Target="fonts/font34.fntdata"/><Relationship Id="rId105" Type="http://schemas.openxmlformats.org/officeDocument/2006/relationships/font" Target="fonts/font3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6.fntdata"/><Relationship Id="rId93" Type="http://schemas.openxmlformats.org/officeDocument/2006/relationships/font" Target="fonts/font27.fntdata"/><Relationship Id="rId98" Type="http://schemas.openxmlformats.org/officeDocument/2006/relationships/font" Target="fonts/font32.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1.fntdata"/><Relationship Id="rId116" Type="http://schemas.openxmlformats.org/officeDocument/2006/relationships/font" Target="fonts/font50.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17.fntdata"/><Relationship Id="rId88" Type="http://schemas.openxmlformats.org/officeDocument/2006/relationships/font" Target="fonts/font22.fntdata"/><Relationship Id="rId111" Type="http://schemas.openxmlformats.org/officeDocument/2006/relationships/font" Target="fonts/font45.fntdata"/><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4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d1bf8d60a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d1bf8d60a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d1bf8d60a4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d1bf8d60a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20f41e19245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20f41e19245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20f41e19245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20f41e1924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20f41e19245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20f41e19245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20f41e19245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 name="Google Shape;931;g20f41e19245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
        <p:cNvGrpSpPr/>
        <p:nvPr/>
      </p:nvGrpSpPr>
      <p:grpSpPr>
        <a:xfrm>
          <a:off x="0" y="0"/>
          <a:ext cx="0" cy="0"/>
          <a:chOff x="0" y="0"/>
          <a:chExt cx="0" cy="0"/>
        </a:xfrm>
      </p:grpSpPr>
      <p:sp>
        <p:nvSpPr>
          <p:cNvPr id="951" name="Google Shape;951;gd1bf8d60a4_0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 name="Google Shape;952;gd1bf8d60a4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d1bf8d60a4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d1bf8d60a4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d1bf8d60a4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d1bf8d60a4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25b56c453e2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5b56c453e2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d1bf8d60a4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d1bf8d60a4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d1bf8d60a4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d1bf8d60a4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d1bf8d60a4_0_2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d1bf8d60a4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
        <p:cNvGrpSpPr/>
        <p:nvPr/>
      </p:nvGrpSpPr>
      <p:grpSpPr>
        <a:xfrm>
          <a:off x="0" y="0"/>
          <a:ext cx="0" cy="0"/>
          <a:chOff x="0" y="0"/>
          <a:chExt cx="0" cy="0"/>
        </a:xfrm>
      </p:grpSpPr>
      <p:sp>
        <p:nvSpPr>
          <p:cNvPr id="1143" name="Google Shape;1143;gd1bf8d60a4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4" name="Google Shape;1144;gd1bf8d60a4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d1bf8d60a4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 name="Google Shape;1183;gd1bf8d60a4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gd1bf8d60a4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1" name="Google Shape;1211;gd1bf8d60a4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9"/>
        <p:cNvGrpSpPr/>
        <p:nvPr/>
      </p:nvGrpSpPr>
      <p:grpSpPr>
        <a:xfrm>
          <a:off x="0" y="0"/>
          <a:ext cx="0" cy="0"/>
          <a:chOff x="0" y="0"/>
          <a:chExt cx="0" cy="0"/>
        </a:xfrm>
      </p:grpSpPr>
      <p:sp>
        <p:nvSpPr>
          <p:cNvPr id="1250" name="Google Shape;1250;gd1bf8d60a4_0_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1" name="Google Shape;1251;gd1bf8d60a4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
        <p:cNvGrpSpPr/>
        <p:nvPr/>
      </p:nvGrpSpPr>
      <p:grpSpPr>
        <a:xfrm>
          <a:off x="0" y="0"/>
          <a:ext cx="0" cy="0"/>
          <a:chOff x="0" y="0"/>
          <a:chExt cx="0" cy="0"/>
        </a:xfrm>
      </p:grpSpPr>
      <p:sp>
        <p:nvSpPr>
          <p:cNvPr id="1289" name="Google Shape;1289;g20f41e19245_0_6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0" name="Google Shape;1290;g20f41e19245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6"/>
        <p:cNvGrpSpPr/>
        <p:nvPr/>
      </p:nvGrpSpPr>
      <p:grpSpPr>
        <a:xfrm>
          <a:off x="0" y="0"/>
          <a:ext cx="0" cy="0"/>
          <a:chOff x="0" y="0"/>
          <a:chExt cx="0" cy="0"/>
        </a:xfrm>
      </p:grpSpPr>
      <p:sp>
        <p:nvSpPr>
          <p:cNvPr id="1327" name="Google Shape;1327;g20f41e19245_0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8" name="Google Shape;1328;g20f41e19245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0"/>
        <p:cNvGrpSpPr/>
        <p:nvPr/>
      </p:nvGrpSpPr>
      <p:grpSpPr>
        <a:xfrm>
          <a:off x="0" y="0"/>
          <a:ext cx="0" cy="0"/>
          <a:chOff x="0" y="0"/>
          <a:chExt cx="0" cy="0"/>
        </a:xfrm>
      </p:grpSpPr>
      <p:sp>
        <p:nvSpPr>
          <p:cNvPr id="1411" name="Google Shape;1411;g20f41e19245_0_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2" name="Google Shape;1412;g20f41e19245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d1bf8d60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d1bf8d60a4_0_2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d1bf8d60a4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9"/>
        <p:cNvGrpSpPr/>
        <p:nvPr/>
      </p:nvGrpSpPr>
      <p:grpSpPr>
        <a:xfrm>
          <a:off x="0" y="0"/>
          <a:ext cx="0" cy="0"/>
          <a:chOff x="0" y="0"/>
          <a:chExt cx="0" cy="0"/>
        </a:xfrm>
      </p:grpSpPr>
      <p:sp>
        <p:nvSpPr>
          <p:cNvPr id="1500" name="Google Shape;1500;g25b3facc1b9_0_17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1" name="Google Shape;1501;g25b3facc1b9_0_17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3"/>
        <p:cNvGrpSpPr/>
        <p:nvPr/>
      </p:nvGrpSpPr>
      <p:grpSpPr>
        <a:xfrm>
          <a:off x="0" y="0"/>
          <a:ext cx="0" cy="0"/>
          <a:chOff x="0" y="0"/>
          <a:chExt cx="0" cy="0"/>
        </a:xfrm>
      </p:grpSpPr>
      <p:sp>
        <p:nvSpPr>
          <p:cNvPr id="1564" name="Google Shape;1564;g25b3facc1b9_0_17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5" name="Google Shape;1565;g25b3facc1b9_0_17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8"/>
        <p:cNvGrpSpPr/>
        <p:nvPr/>
      </p:nvGrpSpPr>
      <p:grpSpPr>
        <a:xfrm>
          <a:off x="0" y="0"/>
          <a:ext cx="0" cy="0"/>
          <a:chOff x="0" y="0"/>
          <a:chExt cx="0" cy="0"/>
        </a:xfrm>
      </p:grpSpPr>
      <p:sp>
        <p:nvSpPr>
          <p:cNvPr id="1589" name="Google Shape;1589;g25b3facc1b9_0_88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0" name="Google Shape;1590;g25b3facc1b9_0_8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4"/>
        <p:cNvGrpSpPr/>
        <p:nvPr/>
      </p:nvGrpSpPr>
      <p:grpSpPr>
        <a:xfrm>
          <a:off x="0" y="0"/>
          <a:ext cx="0" cy="0"/>
          <a:chOff x="0" y="0"/>
          <a:chExt cx="0" cy="0"/>
        </a:xfrm>
      </p:grpSpPr>
      <p:sp>
        <p:nvSpPr>
          <p:cNvPr id="1595" name="Google Shape;1595;g25b3facc1b9_0_89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6" name="Google Shape;1596;g25b3facc1b9_0_89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0"/>
        <p:cNvGrpSpPr/>
        <p:nvPr/>
      </p:nvGrpSpPr>
      <p:grpSpPr>
        <a:xfrm>
          <a:off x="0" y="0"/>
          <a:ext cx="0" cy="0"/>
          <a:chOff x="0" y="0"/>
          <a:chExt cx="0" cy="0"/>
        </a:xfrm>
      </p:grpSpPr>
      <p:sp>
        <p:nvSpPr>
          <p:cNvPr id="1601" name="Google Shape;1601;g25b3facc1b9_0_89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2" name="Google Shape;1602;g25b3facc1b9_0_89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25b3facc1b9_0_89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25b3facc1b9_0_89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25b3facc1b9_0_89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25b3facc1b9_0_8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3"/>
        <p:cNvGrpSpPr/>
        <p:nvPr/>
      </p:nvGrpSpPr>
      <p:grpSpPr>
        <a:xfrm>
          <a:off x="0" y="0"/>
          <a:ext cx="0" cy="0"/>
          <a:chOff x="0" y="0"/>
          <a:chExt cx="0" cy="0"/>
        </a:xfrm>
      </p:grpSpPr>
      <p:sp>
        <p:nvSpPr>
          <p:cNvPr id="1974" name="Google Shape;1974;g25b3facc1b9_0_9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5" name="Google Shape;1975;g25b3facc1b9_0_9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4"/>
        <p:cNvGrpSpPr/>
        <p:nvPr/>
      </p:nvGrpSpPr>
      <p:grpSpPr>
        <a:xfrm>
          <a:off x="0" y="0"/>
          <a:ext cx="0" cy="0"/>
          <a:chOff x="0" y="0"/>
          <a:chExt cx="0" cy="0"/>
        </a:xfrm>
      </p:grpSpPr>
      <p:sp>
        <p:nvSpPr>
          <p:cNvPr id="4175" name="Google Shape;4175;g25b3facc1b9_0_114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6" name="Google Shape;4176;g25b3facc1b9_0_11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3"/>
        <p:cNvGrpSpPr/>
        <p:nvPr/>
      </p:nvGrpSpPr>
      <p:grpSpPr>
        <a:xfrm>
          <a:off x="0" y="0"/>
          <a:ext cx="0" cy="0"/>
          <a:chOff x="0" y="0"/>
          <a:chExt cx="0" cy="0"/>
        </a:xfrm>
      </p:grpSpPr>
      <p:sp>
        <p:nvSpPr>
          <p:cNvPr id="4594" name="Google Shape;4594;g25b3facc1b9_0_119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5" name="Google Shape;4595;g25b3facc1b9_0_119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3"/>
        <p:cNvGrpSpPr/>
        <p:nvPr/>
      </p:nvGrpSpPr>
      <p:grpSpPr>
        <a:xfrm>
          <a:off x="0" y="0"/>
          <a:ext cx="0" cy="0"/>
          <a:chOff x="0" y="0"/>
          <a:chExt cx="0" cy="0"/>
        </a:xfrm>
      </p:grpSpPr>
      <p:sp>
        <p:nvSpPr>
          <p:cNvPr id="4764" name="Google Shape;4764;g25b3facc1b9_0_120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5" name="Google Shape;4765;g25b3facc1b9_0_12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8"/>
        <p:cNvGrpSpPr/>
        <p:nvPr/>
      </p:nvGrpSpPr>
      <p:grpSpPr>
        <a:xfrm>
          <a:off x="0" y="0"/>
          <a:ext cx="0" cy="0"/>
          <a:chOff x="0" y="0"/>
          <a:chExt cx="0" cy="0"/>
        </a:xfrm>
      </p:grpSpPr>
      <p:sp>
        <p:nvSpPr>
          <p:cNvPr id="5169" name="Google Shape;5169;g25b3facc1b9_0_124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0" name="Google Shape;5170;g25b3facc1b9_0_12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8"/>
        <p:cNvGrpSpPr/>
        <p:nvPr/>
      </p:nvGrpSpPr>
      <p:grpSpPr>
        <a:xfrm>
          <a:off x="0" y="0"/>
          <a:ext cx="0" cy="0"/>
          <a:chOff x="0" y="0"/>
          <a:chExt cx="0" cy="0"/>
        </a:xfrm>
      </p:grpSpPr>
      <p:sp>
        <p:nvSpPr>
          <p:cNvPr id="5549" name="Google Shape;5549;g25b3facc1b9_0_128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0" name="Google Shape;5550;g25b3facc1b9_0_128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4"/>
        <p:cNvGrpSpPr/>
        <p:nvPr/>
      </p:nvGrpSpPr>
      <p:grpSpPr>
        <a:xfrm>
          <a:off x="0" y="0"/>
          <a:ext cx="0" cy="0"/>
          <a:chOff x="0" y="0"/>
          <a:chExt cx="0" cy="0"/>
        </a:xfrm>
      </p:grpSpPr>
      <p:sp>
        <p:nvSpPr>
          <p:cNvPr id="5975" name="Google Shape;5975;g25b3facc1b9_0_13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6" name="Google Shape;5976;g25b3facc1b9_0_13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5"/>
        <p:cNvGrpSpPr/>
        <p:nvPr/>
      </p:nvGrpSpPr>
      <p:grpSpPr>
        <a:xfrm>
          <a:off x="0" y="0"/>
          <a:ext cx="0" cy="0"/>
          <a:chOff x="0" y="0"/>
          <a:chExt cx="0" cy="0"/>
        </a:xfrm>
      </p:grpSpPr>
      <p:sp>
        <p:nvSpPr>
          <p:cNvPr id="6336" name="Google Shape;6336;g25b3facc1b9_0_136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7" name="Google Shape;6337;g25b3facc1b9_0_13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5"/>
        <p:cNvGrpSpPr/>
        <p:nvPr/>
      </p:nvGrpSpPr>
      <p:grpSpPr>
        <a:xfrm>
          <a:off x="0" y="0"/>
          <a:ext cx="0" cy="0"/>
          <a:chOff x="0" y="0"/>
          <a:chExt cx="0" cy="0"/>
        </a:xfrm>
      </p:grpSpPr>
      <p:sp>
        <p:nvSpPr>
          <p:cNvPr id="6846" name="Google Shape;6846;g25b3facc1b9_0_14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7" name="Google Shape;6847;g25b3facc1b9_0_14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5"/>
        <p:cNvGrpSpPr/>
        <p:nvPr/>
      </p:nvGrpSpPr>
      <p:grpSpPr>
        <a:xfrm>
          <a:off x="0" y="0"/>
          <a:ext cx="0" cy="0"/>
          <a:chOff x="0" y="0"/>
          <a:chExt cx="0" cy="0"/>
        </a:xfrm>
      </p:grpSpPr>
      <p:sp>
        <p:nvSpPr>
          <p:cNvPr id="7466" name="Google Shape;7466;g25b3facc1b9_0_147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7" name="Google Shape;7467;g25b3facc1b9_0_14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9"/>
        <p:cNvGrpSpPr/>
        <p:nvPr/>
      </p:nvGrpSpPr>
      <p:grpSpPr>
        <a:xfrm>
          <a:off x="0" y="0"/>
          <a:ext cx="0" cy="0"/>
          <a:chOff x="0" y="0"/>
          <a:chExt cx="0" cy="0"/>
        </a:xfrm>
      </p:grpSpPr>
      <p:sp>
        <p:nvSpPr>
          <p:cNvPr id="8060" name="Google Shape;8060;g25b3facc1b9_0_153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1" name="Google Shape;8061;g25b3facc1b9_0_15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0"/>
        <p:cNvGrpSpPr/>
        <p:nvPr/>
      </p:nvGrpSpPr>
      <p:grpSpPr>
        <a:xfrm>
          <a:off x="0" y="0"/>
          <a:ext cx="0" cy="0"/>
          <a:chOff x="0" y="0"/>
          <a:chExt cx="0" cy="0"/>
        </a:xfrm>
      </p:grpSpPr>
      <p:sp>
        <p:nvSpPr>
          <p:cNvPr id="8381" name="Google Shape;8381;g25b3facc1b9_0_15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2" name="Google Shape;8382;g25b3facc1b9_0_15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0f41e192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0f41e192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8"/>
        <p:cNvGrpSpPr/>
        <p:nvPr/>
      </p:nvGrpSpPr>
      <p:grpSpPr>
        <a:xfrm>
          <a:off x="0" y="0"/>
          <a:ext cx="0" cy="0"/>
          <a:chOff x="0" y="0"/>
          <a:chExt cx="0" cy="0"/>
        </a:xfrm>
      </p:grpSpPr>
      <p:sp>
        <p:nvSpPr>
          <p:cNvPr id="8689" name="Google Shape;8689;g25b3facc1b9_0_176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0" name="Google Shape;8690;g25b3facc1b9_0_17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12fc2de9d97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12fc2de9d9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d1bf8d60a4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d1bf8d60a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d1bf8d60a4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d1bf8d60a4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d1bf8d60a4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d1bf8d60a4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994214" y="-1094717"/>
            <a:ext cx="4422119" cy="5904184"/>
            <a:chOff x="-1994214" y="-1094717"/>
            <a:chExt cx="4422119" cy="5904184"/>
          </a:xfrm>
        </p:grpSpPr>
        <p:sp>
          <p:nvSpPr>
            <p:cNvPr id="10" name="Google Shape;10;p2"/>
            <p:cNvSpPr/>
            <p:nvPr/>
          </p:nvSpPr>
          <p:spPr>
            <a:xfrm>
              <a:off x="-497999" y="-1094717"/>
              <a:ext cx="2925905" cy="191115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dk2"/>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994214" y="1578727"/>
              <a:ext cx="3939311" cy="3230741"/>
            </a:xfrm>
            <a:custGeom>
              <a:avLst/>
              <a:gdLst/>
              <a:ahLst/>
              <a:cxnLst/>
              <a:rect l="l" t="t" r="r" b="b"/>
              <a:pathLst>
                <a:path w="49830" h="40867" extrusionOk="0">
                  <a:moveTo>
                    <a:pt x="3106" y="0"/>
                  </a:moveTo>
                  <a:cubicBezTo>
                    <a:pt x="2761" y="0"/>
                    <a:pt x="2398" y="82"/>
                    <a:pt x="2010" y="280"/>
                  </a:cubicBezTo>
                  <a:cubicBezTo>
                    <a:pt x="57" y="1275"/>
                    <a:pt x="1" y="4400"/>
                    <a:pt x="823" y="6136"/>
                  </a:cubicBezTo>
                  <a:cubicBezTo>
                    <a:pt x="1259" y="7059"/>
                    <a:pt x="1893" y="7871"/>
                    <a:pt x="2523" y="8678"/>
                  </a:cubicBezTo>
                  <a:cubicBezTo>
                    <a:pt x="3527" y="9957"/>
                    <a:pt x="4633" y="10088"/>
                    <a:pt x="6039" y="10697"/>
                  </a:cubicBezTo>
                  <a:cubicBezTo>
                    <a:pt x="8779" y="11890"/>
                    <a:pt x="11585" y="14701"/>
                    <a:pt x="11417" y="17897"/>
                  </a:cubicBezTo>
                  <a:cubicBezTo>
                    <a:pt x="11280" y="20505"/>
                    <a:pt x="8885" y="21845"/>
                    <a:pt x="6972" y="23164"/>
                  </a:cubicBezTo>
                  <a:cubicBezTo>
                    <a:pt x="3598" y="25488"/>
                    <a:pt x="1386" y="29015"/>
                    <a:pt x="1487" y="33196"/>
                  </a:cubicBezTo>
                  <a:cubicBezTo>
                    <a:pt x="1538" y="35261"/>
                    <a:pt x="2360" y="37250"/>
                    <a:pt x="3877" y="38660"/>
                  </a:cubicBezTo>
                  <a:cubicBezTo>
                    <a:pt x="5346" y="40024"/>
                    <a:pt x="7589" y="40867"/>
                    <a:pt x="9747" y="40867"/>
                  </a:cubicBezTo>
                  <a:cubicBezTo>
                    <a:pt x="11017" y="40867"/>
                    <a:pt x="12258" y="40574"/>
                    <a:pt x="13295" y="39924"/>
                  </a:cubicBezTo>
                  <a:cubicBezTo>
                    <a:pt x="15908" y="38285"/>
                    <a:pt x="16847" y="34799"/>
                    <a:pt x="17663" y="32069"/>
                  </a:cubicBezTo>
                  <a:cubicBezTo>
                    <a:pt x="18161" y="30420"/>
                    <a:pt x="18805" y="28751"/>
                    <a:pt x="20119" y="27563"/>
                  </a:cubicBezTo>
                  <a:cubicBezTo>
                    <a:pt x="21437" y="26373"/>
                    <a:pt x="23077" y="25723"/>
                    <a:pt x="24828" y="25723"/>
                  </a:cubicBezTo>
                  <a:cubicBezTo>
                    <a:pt x="25040" y="25723"/>
                    <a:pt x="25253" y="25733"/>
                    <a:pt x="25467" y="25752"/>
                  </a:cubicBezTo>
                  <a:cubicBezTo>
                    <a:pt x="31379" y="26280"/>
                    <a:pt x="35362" y="31678"/>
                    <a:pt x="40903" y="33170"/>
                  </a:cubicBezTo>
                  <a:cubicBezTo>
                    <a:pt x="41473" y="33323"/>
                    <a:pt x="42010" y="33395"/>
                    <a:pt x="42514" y="33395"/>
                  </a:cubicBezTo>
                  <a:cubicBezTo>
                    <a:pt x="48797" y="33395"/>
                    <a:pt x="49830" y="22268"/>
                    <a:pt x="43587" y="19947"/>
                  </a:cubicBezTo>
                  <a:cubicBezTo>
                    <a:pt x="41517" y="19176"/>
                    <a:pt x="39248" y="19019"/>
                    <a:pt x="37193" y="18197"/>
                  </a:cubicBezTo>
                  <a:cubicBezTo>
                    <a:pt x="34327" y="17060"/>
                    <a:pt x="32383" y="14868"/>
                    <a:pt x="31328" y="12032"/>
                  </a:cubicBezTo>
                  <a:cubicBezTo>
                    <a:pt x="30323" y="9332"/>
                    <a:pt x="29912" y="6212"/>
                    <a:pt x="27791" y="4091"/>
                  </a:cubicBezTo>
                  <a:cubicBezTo>
                    <a:pt x="25768" y="2067"/>
                    <a:pt x="22419" y="1567"/>
                    <a:pt x="19651" y="1567"/>
                  </a:cubicBezTo>
                  <a:cubicBezTo>
                    <a:pt x="19553" y="1567"/>
                    <a:pt x="19455" y="1568"/>
                    <a:pt x="19358" y="1569"/>
                  </a:cubicBezTo>
                  <a:cubicBezTo>
                    <a:pt x="16611" y="1599"/>
                    <a:pt x="13963" y="2409"/>
                    <a:pt x="11213" y="2409"/>
                  </a:cubicBezTo>
                  <a:cubicBezTo>
                    <a:pt x="11124" y="2409"/>
                    <a:pt x="11035" y="2408"/>
                    <a:pt x="10945" y="2406"/>
                  </a:cubicBezTo>
                  <a:cubicBezTo>
                    <a:pt x="9286" y="2376"/>
                    <a:pt x="7602" y="2056"/>
                    <a:pt x="6110" y="1310"/>
                  </a:cubicBezTo>
                  <a:cubicBezTo>
                    <a:pt x="5516" y="1011"/>
                    <a:pt x="4958" y="615"/>
                    <a:pt x="4385" y="336"/>
                  </a:cubicBezTo>
                  <a:cubicBezTo>
                    <a:pt x="3975" y="138"/>
                    <a:pt x="3555" y="0"/>
                    <a:pt x="3106" y="0"/>
                  </a:cubicBezTo>
                  <a:close/>
                </a:path>
              </a:pathLst>
            </a:custGeom>
            <a:solidFill>
              <a:schemeClr val="lt1"/>
            </a:solidFill>
            <a:ln>
              <a:noFill/>
            </a:ln>
            <a:effectLst>
              <a:outerShdw blurRad="214313" dist="57150" dir="48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898319" y="-628048"/>
              <a:ext cx="4240826" cy="3633921"/>
            </a:xfrm>
            <a:custGeom>
              <a:avLst/>
              <a:gdLst/>
              <a:ahLst/>
              <a:cxnLst/>
              <a:rect l="l" t="t" r="r" b="b"/>
              <a:pathLst>
                <a:path w="53644" h="45967" extrusionOk="0">
                  <a:moveTo>
                    <a:pt x="8173" y="0"/>
                  </a:moveTo>
                  <a:cubicBezTo>
                    <a:pt x="6356" y="0"/>
                    <a:pt x="4625" y="618"/>
                    <a:pt x="3324" y="2094"/>
                  </a:cubicBezTo>
                  <a:cubicBezTo>
                    <a:pt x="0" y="5859"/>
                    <a:pt x="1081" y="12546"/>
                    <a:pt x="2431" y="16889"/>
                  </a:cubicBezTo>
                  <a:cubicBezTo>
                    <a:pt x="2583" y="17382"/>
                    <a:pt x="2751" y="17874"/>
                    <a:pt x="2938" y="18356"/>
                  </a:cubicBezTo>
                  <a:cubicBezTo>
                    <a:pt x="3075" y="18711"/>
                    <a:pt x="3217" y="19046"/>
                    <a:pt x="3365" y="19355"/>
                  </a:cubicBezTo>
                  <a:cubicBezTo>
                    <a:pt x="4577" y="21994"/>
                    <a:pt x="6323" y="24541"/>
                    <a:pt x="8839" y="26089"/>
                  </a:cubicBezTo>
                  <a:cubicBezTo>
                    <a:pt x="11924" y="27981"/>
                    <a:pt x="15760" y="27662"/>
                    <a:pt x="19226" y="27748"/>
                  </a:cubicBezTo>
                  <a:cubicBezTo>
                    <a:pt x="23407" y="27849"/>
                    <a:pt x="27664" y="29671"/>
                    <a:pt x="30013" y="33238"/>
                  </a:cubicBezTo>
                  <a:cubicBezTo>
                    <a:pt x="32403" y="36861"/>
                    <a:pt x="32327" y="41874"/>
                    <a:pt x="36163" y="44492"/>
                  </a:cubicBezTo>
                  <a:cubicBezTo>
                    <a:pt x="37670" y="45519"/>
                    <a:pt x="39230" y="45967"/>
                    <a:pt x="40759" y="45967"/>
                  </a:cubicBezTo>
                  <a:cubicBezTo>
                    <a:pt x="43999" y="45967"/>
                    <a:pt x="47100" y="43955"/>
                    <a:pt x="49254" y="41174"/>
                  </a:cubicBezTo>
                  <a:cubicBezTo>
                    <a:pt x="52075" y="37525"/>
                    <a:pt x="53643" y="32578"/>
                    <a:pt x="52309" y="28037"/>
                  </a:cubicBezTo>
                  <a:cubicBezTo>
                    <a:pt x="51233" y="24358"/>
                    <a:pt x="48189" y="21410"/>
                    <a:pt x="44606" y="20157"/>
                  </a:cubicBezTo>
                  <a:cubicBezTo>
                    <a:pt x="42901" y="19558"/>
                    <a:pt x="41035" y="19385"/>
                    <a:pt x="39101" y="19385"/>
                  </a:cubicBezTo>
                  <a:cubicBezTo>
                    <a:pt x="36451" y="19385"/>
                    <a:pt x="33673" y="19710"/>
                    <a:pt x="31009" y="19710"/>
                  </a:cubicBezTo>
                  <a:cubicBezTo>
                    <a:pt x="27728" y="19710"/>
                    <a:pt x="24618" y="19217"/>
                    <a:pt x="22128" y="17016"/>
                  </a:cubicBezTo>
                  <a:cubicBezTo>
                    <a:pt x="18810" y="14078"/>
                    <a:pt x="19231" y="9471"/>
                    <a:pt x="17481" y="5747"/>
                  </a:cubicBezTo>
                  <a:cubicBezTo>
                    <a:pt x="16009" y="2613"/>
                    <a:pt x="11910" y="0"/>
                    <a:pt x="8173" y="0"/>
                  </a:cubicBezTo>
                  <a:close/>
                </a:path>
              </a:pathLst>
            </a:custGeom>
            <a:solidFill>
              <a:schemeClr val="lt2"/>
            </a:solidFill>
            <a:ln>
              <a:noFill/>
            </a:ln>
            <a:effectLst>
              <a:outerShdw blurRad="214313" dist="47625" dir="264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3;p2"/>
          <p:cNvSpPr txBox="1">
            <a:spLocks noGrp="1"/>
          </p:cNvSpPr>
          <p:nvPr>
            <p:ph type="ctrTitle"/>
          </p:nvPr>
        </p:nvSpPr>
        <p:spPr>
          <a:xfrm>
            <a:off x="1025400" y="1064525"/>
            <a:ext cx="4305900" cy="24612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7200">
                <a:latin typeface="Chivo"/>
                <a:ea typeface="Chivo"/>
                <a:cs typeface="Chivo"/>
                <a:sym typeface="Chivo"/>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1025400" y="3603200"/>
            <a:ext cx="4305900" cy="4758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SzPts val="1400"/>
              <a:buNone/>
              <a:defRPr sz="1600"/>
            </a:lvl1pPr>
            <a:lvl2pPr lvl="1" algn="ctr">
              <a:lnSpc>
                <a:spcPct val="115000"/>
              </a:lnSpc>
              <a:spcBef>
                <a:spcPts val="0"/>
              </a:spcBef>
              <a:spcAft>
                <a:spcPts val="0"/>
              </a:spcAft>
              <a:buSzPts val="1800"/>
              <a:buNone/>
              <a:defRPr sz="1800"/>
            </a:lvl2pPr>
            <a:lvl3pPr lvl="2" algn="ctr">
              <a:lnSpc>
                <a:spcPct val="115000"/>
              </a:lnSpc>
              <a:spcBef>
                <a:spcPts val="0"/>
              </a:spcBef>
              <a:spcAft>
                <a:spcPts val="0"/>
              </a:spcAft>
              <a:buSzPts val="1800"/>
              <a:buNone/>
              <a:defRPr sz="1800"/>
            </a:lvl3pPr>
            <a:lvl4pPr lvl="3" algn="ctr">
              <a:lnSpc>
                <a:spcPct val="115000"/>
              </a:lnSpc>
              <a:spcBef>
                <a:spcPts val="0"/>
              </a:spcBef>
              <a:spcAft>
                <a:spcPts val="0"/>
              </a:spcAft>
              <a:buSzPts val="1800"/>
              <a:buNone/>
              <a:defRPr sz="1800"/>
            </a:lvl4pPr>
            <a:lvl5pPr lvl="4" algn="ctr">
              <a:lnSpc>
                <a:spcPct val="115000"/>
              </a:lnSpc>
              <a:spcBef>
                <a:spcPts val="0"/>
              </a:spcBef>
              <a:spcAft>
                <a:spcPts val="0"/>
              </a:spcAft>
              <a:buSzPts val="1800"/>
              <a:buNone/>
              <a:defRPr sz="1800"/>
            </a:lvl5pPr>
            <a:lvl6pPr lvl="5" algn="ctr">
              <a:lnSpc>
                <a:spcPct val="115000"/>
              </a:lnSpc>
              <a:spcBef>
                <a:spcPts val="0"/>
              </a:spcBef>
              <a:spcAft>
                <a:spcPts val="0"/>
              </a:spcAft>
              <a:buSzPts val="1800"/>
              <a:buNone/>
              <a:defRPr sz="1800"/>
            </a:lvl6pPr>
            <a:lvl7pPr lvl="6" algn="ctr">
              <a:lnSpc>
                <a:spcPct val="115000"/>
              </a:lnSpc>
              <a:spcBef>
                <a:spcPts val="0"/>
              </a:spcBef>
              <a:spcAft>
                <a:spcPts val="0"/>
              </a:spcAft>
              <a:buSzPts val="1800"/>
              <a:buNone/>
              <a:defRPr sz="1800"/>
            </a:lvl7pPr>
            <a:lvl8pPr lvl="7" algn="ctr">
              <a:lnSpc>
                <a:spcPct val="115000"/>
              </a:lnSpc>
              <a:spcBef>
                <a:spcPts val="0"/>
              </a:spcBef>
              <a:spcAft>
                <a:spcPts val="0"/>
              </a:spcAft>
              <a:buSzPts val="1800"/>
              <a:buNone/>
              <a:defRPr sz="1800"/>
            </a:lvl8pPr>
            <a:lvl9pPr lvl="8" algn="ctr">
              <a:lnSpc>
                <a:spcPct val="115000"/>
              </a:lnSpc>
              <a:spcBef>
                <a:spcPts val="0"/>
              </a:spcBef>
              <a:spcAft>
                <a:spcPts val="0"/>
              </a:spcAft>
              <a:buSzPts val="1800"/>
              <a:buNone/>
              <a:defRPr sz="1800"/>
            </a:lvl9pPr>
          </a:lstStyle>
          <a:p>
            <a:endParaRPr/>
          </a:p>
        </p:txBody>
      </p:sp>
      <p:grpSp>
        <p:nvGrpSpPr>
          <p:cNvPr id="15" name="Google Shape;15;p2"/>
          <p:cNvGrpSpPr/>
          <p:nvPr/>
        </p:nvGrpSpPr>
        <p:grpSpPr>
          <a:xfrm>
            <a:off x="294400" y="4079000"/>
            <a:ext cx="150451" cy="512600"/>
            <a:chOff x="2990775" y="3601075"/>
            <a:chExt cx="150451" cy="512600"/>
          </a:xfrm>
        </p:grpSpPr>
        <p:sp>
          <p:nvSpPr>
            <p:cNvPr id="16" name="Google Shape;16;p2"/>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6"/>
        <p:cNvGrpSpPr/>
        <p:nvPr/>
      </p:nvGrpSpPr>
      <p:grpSpPr>
        <a:xfrm>
          <a:off x="0" y="0"/>
          <a:ext cx="0" cy="0"/>
          <a:chOff x="0" y="0"/>
          <a:chExt cx="0" cy="0"/>
        </a:xfrm>
      </p:grpSpPr>
      <p:sp>
        <p:nvSpPr>
          <p:cNvPr id="107" name="Google Shape;107;p11"/>
          <p:cNvSpPr txBox="1">
            <a:spLocks noGrp="1"/>
          </p:cNvSpPr>
          <p:nvPr>
            <p:ph type="title" hasCustomPrompt="1"/>
          </p:nvPr>
        </p:nvSpPr>
        <p:spPr>
          <a:xfrm>
            <a:off x="1025400" y="1304100"/>
            <a:ext cx="5702400" cy="10440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8" name="Google Shape;108;p11"/>
          <p:cNvSpPr txBox="1">
            <a:spLocks noGrp="1"/>
          </p:cNvSpPr>
          <p:nvPr>
            <p:ph type="subTitle" idx="1"/>
          </p:nvPr>
        </p:nvSpPr>
        <p:spPr>
          <a:xfrm>
            <a:off x="1025400" y="2348100"/>
            <a:ext cx="5702400" cy="497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1"/>
        </a:solidFill>
        <a:effectLst/>
      </p:bgPr>
    </p:bg>
    <p:spTree>
      <p:nvGrpSpPr>
        <p:cNvPr id="1" name="Shape 10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0"/>
        <p:cNvGrpSpPr/>
        <p:nvPr/>
      </p:nvGrpSpPr>
      <p:grpSpPr>
        <a:xfrm>
          <a:off x="0" y="0"/>
          <a:ext cx="0" cy="0"/>
          <a:chOff x="0" y="0"/>
          <a:chExt cx="0" cy="0"/>
        </a:xfrm>
      </p:grpSpPr>
      <p:grpSp>
        <p:nvGrpSpPr>
          <p:cNvPr id="111" name="Google Shape;111;p13"/>
          <p:cNvGrpSpPr/>
          <p:nvPr/>
        </p:nvGrpSpPr>
        <p:grpSpPr>
          <a:xfrm>
            <a:off x="-2862195" y="-3214875"/>
            <a:ext cx="14481626" cy="9308640"/>
            <a:chOff x="-2862195" y="-3214875"/>
            <a:chExt cx="14481626" cy="9308640"/>
          </a:xfrm>
        </p:grpSpPr>
        <p:sp>
          <p:nvSpPr>
            <p:cNvPr id="112" name="Google Shape;112;p13"/>
            <p:cNvSpPr/>
            <p:nvPr/>
          </p:nvSpPr>
          <p:spPr>
            <a:xfrm rot="-3209702">
              <a:off x="-1140626" y="3393891"/>
              <a:ext cx="2925797" cy="191108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dk2"/>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rot="-7592370">
              <a:off x="6187380" y="-1942676"/>
              <a:ext cx="4988298" cy="3616776"/>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3230172">
              <a:off x="-2426208" y="-249051"/>
              <a:ext cx="4612130" cy="3421767"/>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1"/>
            </a:solidFill>
            <a:ln>
              <a:noFill/>
            </a:ln>
            <a:effectLst>
              <a:outerShdw blurRad="214313" dist="142875" dir="45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3"/>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17" name="Google Shape;117;p13"/>
          <p:cNvSpPr txBox="1">
            <a:spLocks noGrp="1"/>
          </p:cNvSpPr>
          <p:nvPr>
            <p:ph type="subTitle" idx="1"/>
          </p:nvPr>
        </p:nvSpPr>
        <p:spPr>
          <a:xfrm>
            <a:off x="1219925" y="2127650"/>
            <a:ext cx="3033000" cy="604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8" name="Google Shape;118;p13"/>
          <p:cNvSpPr txBox="1">
            <a:spLocks noGrp="1"/>
          </p:cNvSpPr>
          <p:nvPr>
            <p:ph type="subTitle" idx="2"/>
          </p:nvPr>
        </p:nvSpPr>
        <p:spPr>
          <a:xfrm>
            <a:off x="4891075" y="2127650"/>
            <a:ext cx="3033000" cy="604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9" name="Google Shape;119;p13"/>
          <p:cNvSpPr txBox="1">
            <a:spLocks noGrp="1"/>
          </p:cNvSpPr>
          <p:nvPr>
            <p:ph type="subTitle" idx="3"/>
          </p:nvPr>
        </p:nvSpPr>
        <p:spPr>
          <a:xfrm>
            <a:off x="1219925" y="3739125"/>
            <a:ext cx="3033000" cy="604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0" name="Google Shape;120;p13"/>
          <p:cNvSpPr txBox="1">
            <a:spLocks noGrp="1"/>
          </p:cNvSpPr>
          <p:nvPr>
            <p:ph type="subTitle" idx="4"/>
          </p:nvPr>
        </p:nvSpPr>
        <p:spPr>
          <a:xfrm>
            <a:off x="4891075" y="3739125"/>
            <a:ext cx="3033000" cy="604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1" name="Google Shape;121;p13"/>
          <p:cNvSpPr txBox="1">
            <a:spLocks noGrp="1"/>
          </p:cNvSpPr>
          <p:nvPr>
            <p:ph type="title" idx="5" hasCustomPrompt="1"/>
          </p:nvPr>
        </p:nvSpPr>
        <p:spPr>
          <a:xfrm>
            <a:off x="2259125" y="1303900"/>
            <a:ext cx="954600" cy="6402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3"/>
          <p:cNvSpPr txBox="1">
            <a:spLocks noGrp="1"/>
          </p:cNvSpPr>
          <p:nvPr>
            <p:ph type="title" idx="6" hasCustomPrompt="1"/>
          </p:nvPr>
        </p:nvSpPr>
        <p:spPr>
          <a:xfrm>
            <a:off x="2259126" y="2915396"/>
            <a:ext cx="954600" cy="6402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a:spLocks noGrp="1"/>
          </p:cNvSpPr>
          <p:nvPr>
            <p:ph type="title" idx="7" hasCustomPrompt="1"/>
          </p:nvPr>
        </p:nvSpPr>
        <p:spPr>
          <a:xfrm>
            <a:off x="5930276" y="1303900"/>
            <a:ext cx="954600" cy="6402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4" name="Google Shape;124;p13"/>
          <p:cNvSpPr txBox="1">
            <a:spLocks noGrp="1"/>
          </p:cNvSpPr>
          <p:nvPr>
            <p:ph type="title" idx="8" hasCustomPrompt="1"/>
          </p:nvPr>
        </p:nvSpPr>
        <p:spPr>
          <a:xfrm>
            <a:off x="5930276" y="2915396"/>
            <a:ext cx="954600" cy="640200"/>
          </a:xfrm>
          <a:prstGeom prst="rect">
            <a:avLst/>
          </a:prstGeom>
          <a:noFill/>
        </p:spPr>
        <p:txBody>
          <a:bodyPr spcFirstLastPara="1" wrap="square" lIns="91425" tIns="91425" rIns="91425" bIns="91425" anchor="b" anchorCtr="0">
            <a:noAutofit/>
          </a:bodyPr>
          <a:lstStyle>
            <a:lvl1pPr lvl="0" algn="ctr" rtl="0">
              <a:lnSpc>
                <a:spcPct val="115000"/>
              </a:lnSpc>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a:spLocks noGrp="1"/>
          </p:cNvSpPr>
          <p:nvPr>
            <p:ph type="subTitle" idx="9"/>
          </p:nvPr>
        </p:nvSpPr>
        <p:spPr>
          <a:xfrm>
            <a:off x="1219925" y="1839700"/>
            <a:ext cx="3033000" cy="4680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6" name="Google Shape;126;p13"/>
          <p:cNvSpPr txBox="1">
            <a:spLocks noGrp="1"/>
          </p:cNvSpPr>
          <p:nvPr>
            <p:ph type="subTitle" idx="13"/>
          </p:nvPr>
        </p:nvSpPr>
        <p:spPr>
          <a:xfrm>
            <a:off x="4891078" y="1839700"/>
            <a:ext cx="3033000" cy="4680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7" name="Google Shape;127;p13"/>
          <p:cNvSpPr txBox="1">
            <a:spLocks noGrp="1"/>
          </p:cNvSpPr>
          <p:nvPr>
            <p:ph type="subTitle" idx="14"/>
          </p:nvPr>
        </p:nvSpPr>
        <p:spPr>
          <a:xfrm>
            <a:off x="1219925" y="3451025"/>
            <a:ext cx="3033000" cy="4680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8" name="Google Shape;128;p13"/>
          <p:cNvSpPr txBox="1">
            <a:spLocks noGrp="1"/>
          </p:cNvSpPr>
          <p:nvPr>
            <p:ph type="subTitle" idx="15"/>
          </p:nvPr>
        </p:nvSpPr>
        <p:spPr>
          <a:xfrm>
            <a:off x="4891078" y="3451025"/>
            <a:ext cx="3033000" cy="4680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29" name="Google Shape;129;p13"/>
          <p:cNvGrpSpPr/>
          <p:nvPr/>
        </p:nvGrpSpPr>
        <p:grpSpPr>
          <a:xfrm rot="-5400000">
            <a:off x="149829" y="2747811"/>
            <a:ext cx="604586" cy="572671"/>
            <a:chOff x="5397450" y="983750"/>
            <a:chExt cx="780917" cy="739694"/>
          </a:xfrm>
        </p:grpSpPr>
        <p:sp>
          <p:nvSpPr>
            <p:cNvPr id="130" name="Google Shape;130;p13"/>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2">
  <p:cSld name="TITLE_AND_BODY_1">
    <p:spTree>
      <p:nvGrpSpPr>
        <p:cNvPr id="1" name="Shape 133"/>
        <p:cNvGrpSpPr/>
        <p:nvPr/>
      </p:nvGrpSpPr>
      <p:grpSpPr>
        <a:xfrm>
          <a:off x="0" y="0"/>
          <a:ext cx="0" cy="0"/>
          <a:chOff x="0" y="0"/>
          <a:chExt cx="0" cy="0"/>
        </a:xfrm>
      </p:grpSpPr>
      <p:grpSp>
        <p:nvGrpSpPr>
          <p:cNvPr id="134" name="Google Shape;134;p14"/>
          <p:cNvGrpSpPr/>
          <p:nvPr/>
        </p:nvGrpSpPr>
        <p:grpSpPr>
          <a:xfrm>
            <a:off x="-1543144" y="-1609435"/>
            <a:ext cx="12038227" cy="7073325"/>
            <a:chOff x="-1543144" y="-1609435"/>
            <a:chExt cx="12038227" cy="7073325"/>
          </a:xfrm>
        </p:grpSpPr>
        <p:sp>
          <p:nvSpPr>
            <p:cNvPr id="135" name="Google Shape;135;p14"/>
            <p:cNvSpPr/>
            <p:nvPr/>
          </p:nvSpPr>
          <p:spPr>
            <a:xfrm rot="7432139">
              <a:off x="-1397377" y="426288"/>
              <a:ext cx="2925772" cy="1911068"/>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2"/>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rot="1651509">
              <a:off x="5728544" y="-669785"/>
              <a:ext cx="4559512" cy="2012718"/>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rot="-3617517">
              <a:off x="-1603549" y="1978648"/>
              <a:ext cx="4559567" cy="2012743"/>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lt1"/>
            </a:solidFill>
            <a:ln>
              <a:noFill/>
            </a:ln>
            <a:effectLst>
              <a:outerShdw blurRad="214313" dist="142875" dir="828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 name="Google Shape;138;p14"/>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40" name="Google Shape;140;p14"/>
          <p:cNvSpPr txBox="1">
            <a:spLocks noGrp="1"/>
          </p:cNvSpPr>
          <p:nvPr>
            <p:ph type="body" idx="1"/>
          </p:nvPr>
        </p:nvSpPr>
        <p:spPr>
          <a:xfrm>
            <a:off x="1065025" y="1215775"/>
            <a:ext cx="7039800" cy="13215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Font typeface="Nunito"/>
              <a:buChar char="●"/>
              <a:defRPr sz="1200"/>
            </a:lvl1pPr>
            <a:lvl2pPr marL="914400" lvl="1" indent="-317500" rtl="0">
              <a:lnSpc>
                <a:spcPct val="115000"/>
              </a:lnSpc>
              <a:spcBef>
                <a:spcPts val="0"/>
              </a:spcBef>
              <a:spcAft>
                <a:spcPts val="0"/>
              </a:spcAft>
              <a:buClr>
                <a:srgbClr val="434343"/>
              </a:buClr>
              <a:buSzPts val="1400"/>
              <a:buFont typeface="Roboto Condensed"/>
              <a:buChar char="○"/>
              <a:defRPr>
                <a:solidFill>
                  <a:srgbClr val="434343"/>
                </a:solidFill>
              </a:defRPr>
            </a:lvl2pPr>
            <a:lvl3pPr marL="1371600" lvl="2" indent="-317500" rtl="0">
              <a:lnSpc>
                <a:spcPct val="115000"/>
              </a:lnSpc>
              <a:spcBef>
                <a:spcPts val="0"/>
              </a:spcBef>
              <a:spcAft>
                <a:spcPts val="0"/>
              </a:spcAft>
              <a:buClr>
                <a:srgbClr val="434343"/>
              </a:buClr>
              <a:buSzPts val="1400"/>
              <a:buFont typeface="Roboto Condensed"/>
              <a:buChar char="■"/>
              <a:defRPr>
                <a:solidFill>
                  <a:srgbClr val="434343"/>
                </a:solidFill>
              </a:defRPr>
            </a:lvl3pPr>
            <a:lvl4pPr marL="1828800" lvl="3" indent="-317500" rtl="0">
              <a:lnSpc>
                <a:spcPct val="115000"/>
              </a:lnSpc>
              <a:spcBef>
                <a:spcPts val="0"/>
              </a:spcBef>
              <a:spcAft>
                <a:spcPts val="0"/>
              </a:spcAft>
              <a:buClr>
                <a:srgbClr val="434343"/>
              </a:buClr>
              <a:buSzPts val="1400"/>
              <a:buFont typeface="Roboto Condensed"/>
              <a:buChar char="●"/>
              <a:defRPr>
                <a:solidFill>
                  <a:srgbClr val="434343"/>
                </a:solidFill>
              </a:defRPr>
            </a:lvl4pPr>
            <a:lvl5pPr marL="2286000" lvl="4" indent="-317500" rtl="0">
              <a:lnSpc>
                <a:spcPct val="115000"/>
              </a:lnSpc>
              <a:spcBef>
                <a:spcPts val="0"/>
              </a:spcBef>
              <a:spcAft>
                <a:spcPts val="0"/>
              </a:spcAft>
              <a:buClr>
                <a:srgbClr val="434343"/>
              </a:buClr>
              <a:buSzPts val="1400"/>
              <a:buFont typeface="Roboto Condensed"/>
              <a:buChar char="○"/>
              <a:defRPr>
                <a:solidFill>
                  <a:srgbClr val="434343"/>
                </a:solidFill>
              </a:defRPr>
            </a:lvl5pPr>
            <a:lvl6pPr marL="2743200" lvl="5" indent="-317500" rtl="0">
              <a:lnSpc>
                <a:spcPct val="115000"/>
              </a:lnSpc>
              <a:spcBef>
                <a:spcPts val="0"/>
              </a:spcBef>
              <a:spcAft>
                <a:spcPts val="0"/>
              </a:spcAft>
              <a:buClr>
                <a:srgbClr val="434343"/>
              </a:buClr>
              <a:buSzPts val="1400"/>
              <a:buFont typeface="Roboto Condensed"/>
              <a:buChar char="■"/>
              <a:defRPr>
                <a:solidFill>
                  <a:srgbClr val="434343"/>
                </a:solidFill>
              </a:defRPr>
            </a:lvl6pPr>
            <a:lvl7pPr marL="3200400" lvl="6" indent="-317500" rtl="0">
              <a:lnSpc>
                <a:spcPct val="115000"/>
              </a:lnSpc>
              <a:spcBef>
                <a:spcPts val="0"/>
              </a:spcBef>
              <a:spcAft>
                <a:spcPts val="0"/>
              </a:spcAft>
              <a:buClr>
                <a:srgbClr val="434343"/>
              </a:buClr>
              <a:buSzPts val="1400"/>
              <a:buFont typeface="Roboto Condensed"/>
              <a:buChar char="●"/>
              <a:defRPr>
                <a:solidFill>
                  <a:srgbClr val="434343"/>
                </a:solidFill>
              </a:defRPr>
            </a:lvl7pPr>
            <a:lvl8pPr marL="3657600" lvl="7" indent="-317500" rtl="0">
              <a:lnSpc>
                <a:spcPct val="115000"/>
              </a:lnSpc>
              <a:spcBef>
                <a:spcPts val="0"/>
              </a:spcBef>
              <a:spcAft>
                <a:spcPts val="0"/>
              </a:spcAft>
              <a:buClr>
                <a:srgbClr val="434343"/>
              </a:buClr>
              <a:buSzPts val="1400"/>
              <a:buFont typeface="Roboto Condensed"/>
              <a:buChar char="○"/>
              <a:defRPr>
                <a:solidFill>
                  <a:srgbClr val="434343"/>
                </a:solidFill>
              </a:defRPr>
            </a:lvl8pPr>
            <a:lvl9pPr marL="4114800" lvl="8" indent="-317500" rtl="0">
              <a:lnSpc>
                <a:spcPct val="115000"/>
              </a:lnSpc>
              <a:spcBef>
                <a:spcPts val="0"/>
              </a:spcBef>
              <a:spcAft>
                <a:spcPts val="0"/>
              </a:spcAft>
              <a:buClr>
                <a:srgbClr val="434343"/>
              </a:buClr>
              <a:buSzPts val="1400"/>
              <a:buFont typeface="Roboto Condensed"/>
              <a:buChar char="■"/>
              <a:defRPr>
                <a:solidFill>
                  <a:srgbClr val="434343"/>
                </a:solidFill>
              </a:defRPr>
            </a:lvl9pPr>
          </a:lstStyle>
          <a:p>
            <a:endParaRPr/>
          </a:p>
        </p:txBody>
      </p:sp>
      <p:sp>
        <p:nvSpPr>
          <p:cNvPr id="141" name="Google Shape;141;p14"/>
          <p:cNvSpPr/>
          <p:nvPr/>
        </p:nvSpPr>
        <p:spPr>
          <a:xfrm>
            <a:off x="539900" y="945850"/>
            <a:ext cx="182100" cy="182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3">
  <p:cSld name="TITLE_AND_BODY_1_1">
    <p:spTree>
      <p:nvGrpSpPr>
        <p:cNvPr id="1" name="Shape 142"/>
        <p:cNvGrpSpPr/>
        <p:nvPr/>
      </p:nvGrpSpPr>
      <p:grpSpPr>
        <a:xfrm>
          <a:off x="0" y="0"/>
          <a:ext cx="0" cy="0"/>
          <a:chOff x="0" y="0"/>
          <a:chExt cx="0" cy="0"/>
        </a:xfrm>
      </p:grpSpPr>
      <p:grpSp>
        <p:nvGrpSpPr>
          <p:cNvPr id="143" name="Google Shape;143;p15"/>
          <p:cNvGrpSpPr/>
          <p:nvPr/>
        </p:nvGrpSpPr>
        <p:grpSpPr>
          <a:xfrm>
            <a:off x="-1350126" y="-1706976"/>
            <a:ext cx="11312126" cy="8453934"/>
            <a:chOff x="-1350126" y="-1706976"/>
            <a:chExt cx="11312126" cy="8453934"/>
          </a:xfrm>
        </p:grpSpPr>
        <p:sp>
          <p:nvSpPr>
            <p:cNvPr id="144" name="Google Shape;144;p15"/>
            <p:cNvSpPr/>
            <p:nvPr/>
          </p:nvSpPr>
          <p:spPr>
            <a:xfrm rot="-3209702">
              <a:off x="-450026" y="1028366"/>
              <a:ext cx="2925797" cy="191108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1"/>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rot="2540316">
              <a:off x="-1266942" y="3461204"/>
              <a:ext cx="4559619" cy="2012766"/>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rot="-5400000">
              <a:off x="6675855" y="-433568"/>
              <a:ext cx="4559554" cy="2012737"/>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lt2"/>
            </a:solidFill>
            <a:ln>
              <a:noFill/>
            </a:ln>
            <a:effectLst>
              <a:outerShdw blurRad="214313" dist="142875" dir="828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 name="Google Shape;147;p15"/>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49" name="Google Shape;149;p15"/>
          <p:cNvSpPr txBox="1">
            <a:spLocks noGrp="1"/>
          </p:cNvSpPr>
          <p:nvPr>
            <p:ph type="body" idx="1"/>
          </p:nvPr>
        </p:nvSpPr>
        <p:spPr>
          <a:xfrm>
            <a:off x="1065025" y="1215775"/>
            <a:ext cx="7039800" cy="24582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Font typeface="Nunito"/>
              <a:buChar char="●"/>
              <a:defRPr sz="1200"/>
            </a:lvl1pPr>
            <a:lvl2pPr marL="914400" lvl="1" indent="-317500" rtl="0">
              <a:lnSpc>
                <a:spcPct val="115000"/>
              </a:lnSpc>
              <a:spcBef>
                <a:spcPts val="0"/>
              </a:spcBef>
              <a:spcAft>
                <a:spcPts val="0"/>
              </a:spcAft>
              <a:buClr>
                <a:srgbClr val="434343"/>
              </a:buClr>
              <a:buSzPts val="1400"/>
              <a:buFont typeface="Roboto Condensed"/>
              <a:buChar char="○"/>
              <a:defRPr>
                <a:solidFill>
                  <a:srgbClr val="434343"/>
                </a:solidFill>
              </a:defRPr>
            </a:lvl2pPr>
            <a:lvl3pPr marL="1371600" lvl="2" indent="-317500" rtl="0">
              <a:lnSpc>
                <a:spcPct val="115000"/>
              </a:lnSpc>
              <a:spcBef>
                <a:spcPts val="0"/>
              </a:spcBef>
              <a:spcAft>
                <a:spcPts val="0"/>
              </a:spcAft>
              <a:buClr>
                <a:srgbClr val="434343"/>
              </a:buClr>
              <a:buSzPts val="1400"/>
              <a:buFont typeface="Roboto Condensed"/>
              <a:buChar char="■"/>
              <a:defRPr>
                <a:solidFill>
                  <a:srgbClr val="434343"/>
                </a:solidFill>
              </a:defRPr>
            </a:lvl3pPr>
            <a:lvl4pPr marL="1828800" lvl="3" indent="-317500" rtl="0">
              <a:lnSpc>
                <a:spcPct val="115000"/>
              </a:lnSpc>
              <a:spcBef>
                <a:spcPts val="0"/>
              </a:spcBef>
              <a:spcAft>
                <a:spcPts val="0"/>
              </a:spcAft>
              <a:buClr>
                <a:srgbClr val="434343"/>
              </a:buClr>
              <a:buSzPts val="1400"/>
              <a:buFont typeface="Roboto Condensed"/>
              <a:buChar char="●"/>
              <a:defRPr>
                <a:solidFill>
                  <a:srgbClr val="434343"/>
                </a:solidFill>
              </a:defRPr>
            </a:lvl4pPr>
            <a:lvl5pPr marL="2286000" lvl="4" indent="-317500" rtl="0">
              <a:lnSpc>
                <a:spcPct val="115000"/>
              </a:lnSpc>
              <a:spcBef>
                <a:spcPts val="0"/>
              </a:spcBef>
              <a:spcAft>
                <a:spcPts val="0"/>
              </a:spcAft>
              <a:buClr>
                <a:srgbClr val="434343"/>
              </a:buClr>
              <a:buSzPts val="1400"/>
              <a:buFont typeface="Roboto Condensed"/>
              <a:buChar char="○"/>
              <a:defRPr>
                <a:solidFill>
                  <a:srgbClr val="434343"/>
                </a:solidFill>
              </a:defRPr>
            </a:lvl5pPr>
            <a:lvl6pPr marL="2743200" lvl="5" indent="-317500" rtl="0">
              <a:lnSpc>
                <a:spcPct val="115000"/>
              </a:lnSpc>
              <a:spcBef>
                <a:spcPts val="0"/>
              </a:spcBef>
              <a:spcAft>
                <a:spcPts val="0"/>
              </a:spcAft>
              <a:buClr>
                <a:srgbClr val="434343"/>
              </a:buClr>
              <a:buSzPts val="1400"/>
              <a:buFont typeface="Roboto Condensed"/>
              <a:buChar char="■"/>
              <a:defRPr>
                <a:solidFill>
                  <a:srgbClr val="434343"/>
                </a:solidFill>
              </a:defRPr>
            </a:lvl6pPr>
            <a:lvl7pPr marL="3200400" lvl="6" indent="-317500" rtl="0">
              <a:lnSpc>
                <a:spcPct val="115000"/>
              </a:lnSpc>
              <a:spcBef>
                <a:spcPts val="0"/>
              </a:spcBef>
              <a:spcAft>
                <a:spcPts val="0"/>
              </a:spcAft>
              <a:buClr>
                <a:srgbClr val="434343"/>
              </a:buClr>
              <a:buSzPts val="1400"/>
              <a:buFont typeface="Roboto Condensed"/>
              <a:buChar char="●"/>
              <a:defRPr>
                <a:solidFill>
                  <a:srgbClr val="434343"/>
                </a:solidFill>
              </a:defRPr>
            </a:lvl7pPr>
            <a:lvl8pPr marL="3657600" lvl="7" indent="-317500" rtl="0">
              <a:lnSpc>
                <a:spcPct val="115000"/>
              </a:lnSpc>
              <a:spcBef>
                <a:spcPts val="0"/>
              </a:spcBef>
              <a:spcAft>
                <a:spcPts val="0"/>
              </a:spcAft>
              <a:buClr>
                <a:srgbClr val="434343"/>
              </a:buClr>
              <a:buSzPts val="1400"/>
              <a:buFont typeface="Roboto Condensed"/>
              <a:buChar char="○"/>
              <a:defRPr>
                <a:solidFill>
                  <a:srgbClr val="434343"/>
                </a:solidFill>
              </a:defRPr>
            </a:lvl8pPr>
            <a:lvl9pPr marL="4114800" lvl="8" indent="-317500" rtl="0">
              <a:lnSpc>
                <a:spcPct val="115000"/>
              </a:lnSpc>
              <a:spcBef>
                <a:spcPts val="0"/>
              </a:spcBef>
              <a:spcAft>
                <a:spcPts val="0"/>
              </a:spcAft>
              <a:buClr>
                <a:srgbClr val="434343"/>
              </a:buClr>
              <a:buSzPts val="1400"/>
              <a:buFont typeface="Roboto Condensed"/>
              <a:buChar char="■"/>
              <a:defRPr>
                <a:solidFill>
                  <a:srgbClr val="434343"/>
                </a:solidFill>
              </a:defRPr>
            </a:lvl9pPr>
          </a:lstStyle>
          <a:p>
            <a:endParaRPr/>
          </a:p>
        </p:txBody>
      </p:sp>
      <p:sp>
        <p:nvSpPr>
          <p:cNvPr id="150" name="Google Shape;150;p15"/>
          <p:cNvSpPr/>
          <p:nvPr/>
        </p:nvSpPr>
        <p:spPr>
          <a:xfrm>
            <a:off x="539900" y="945850"/>
            <a:ext cx="182100" cy="182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51"/>
        <p:cNvGrpSpPr/>
        <p:nvPr/>
      </p:nvGrpSpPr>
      <p:grpSpPr>
        <a:xfrm>
          <a:off x="0" y="0"/>
          <a:ext cx="0" cy="0"/>
          <a:chOff x="0" y="0"/>
          <a:chExt cx="0" cy="0"/>
        </a:xfrm>
      </p:grpSpPr>
      <p:grpSp>
        <p:nvGrpSpPr>
          <p:cNvPr id="152" name="Google Shape;152;p16"/>
          <p:cNvGrpSpPr/>
          <p:nvPr/>
        </p:nvGrpSpPr>
        <p:grpSpPr>
          <a:xfrm>
            <a:off x="-1913650" y="-1963084"/>
            <a:ext cx="13650894" cy="8587844"/>
            <a:chOff x="-1913650" y="-1963084"/>
            <a:chExt cx="13650894" cy="8587844"/>
          </a:xfrm>
        </p:grpSpPr>
        <p:sp>
          <p:nvSpPr>
            <p:cNvPr id="153" name="Google Shape;153;p16"/>
            <p:cNvSpPr/>
            <p:nvPr/>
          </p:nvSpPr>
          <p:spPr>
            <a:xfrm rot="-1931512">
              <a:off x="-1629459" y="353881"/>
              <a:ext cx="2925936" cy="191117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dk2"/>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rot="-8100000" flipH="1">
              <a:off x="6200655" y="-729099"/>
              <a:ext cx="4988377" cy="3616833"/>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1"/>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6"/>
            <p:cNvSpPr/>
            <p:nvPr/>
          </p:nvSpPr>
          <p:spPr>
            <a:xfrm rot="-8571088">
              <a:off x="-453041" y="2157603"/>
              <a:ext cx="4612110" cy="3421752"/>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2"/>
            </a:solidFill>
            <a:ln>
              <a:noFill/>
            </a:ln>
            <a:effectLst>
              <a:outerShdw blurRad="214313" dist="142875" dir="45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16"/>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58"/>
        <p:cNvGrpSpPr/>
        <p:nvPr/>
      </p:nvGrpSpPr>
      <p:grpSpPr>
        <a:xfrm>
          <a:off x="0" y="0"/>
          <a:ext cx="0" cy="0"/>
          <a:chOff x="0" y="0"/>
          <a:chExt cx="0" cy="0"/>
        </a:xfrm>
      </p:grpSpPr>
      <p:sp>
        <p:nvSpPr>
          <p:cNvPr id="159" name="Google Shape;159;p17"/>
          <p:cNvSpPr/>
          <p:nvPr/>
        </p:nvSpPr>
        <p:spPr>
          <a:xfrm rot="-1305702">
            <a:off x="7275832" y="1256891"/>
            <a:ext cx="2925962" cy="1911192"/>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2"/>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17"/>
          <p:cNvGrpSpPr/>
          <p:nvPr/>
        </p:nvGrpSpPr>
        <p:grpSpPr>
          <a:xfrm>
            <a:off x="-2358030" y="-1775151"/>
            <a:ext cx="13610782" cy="8274286"/>
            <a:chOff x="-2358030" y="-1775151"/>
            <a:chExt cx="13610782" cy="8274286"/>
          </a:xfrm>
        </p:grpSpPr>
        <p:sp>
          <p:nvSpPr>
            <p:cNvPr id="161" name="Google Shape;161;p17"/>
            <p:cNvSpPr/>
            <p:nvPr/>
          </p:nvSpPr>
          <p:spPr>
            <a:xfrm rot="-9135207">
              <a:off x="5106598" y="3820525"/>
              <a:ext cx="2925908" cy="1911157"/>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2"/>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7"/>
            <p:cNvSpPr/>
            <p:nvPr/>
          </p:nvSpPr>
          <p:spPr>
            <a:xfrm rot="-1887084">
              <a:off x="-1780898" y="-739462"/>
              <a:ext cx="4988235" cy="3616730"/>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7"/>
            <p:cNvSpPr/>
            <p:nvPr/>
          </p:nvSpPr>
          <p:spPr>
            <a:xfrm rot="-8571088">
              <a:off x="6075434" y="2031978"/>
              <a:ext cx="4612110" cy="3421752"/>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1"/>
            </a:solidFill>
            <a:ln>
              <a:noFill/>
            </a:ln>
            <a:effectLst>
              <a:outerShdw blurRad="214313" dist="142875" dir="45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17"/>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66"/>
        <p:cNvGrpSpPr/>
        <p:nvPr/>
      </p:nvGrpSpPr>
      <p:grpSpPr>
        <a:xfrm>
          <a:off x="0" y="0"/>
          <a:ext cx="0" cy="0"/>
          <a:chOff x="0" y="0"/>
          <a:chExt cx="0" cy="0"/>
        </a:xfrm>
      </p:grpSpPr>
      <p:sp>
        <p:nvSpPr>
          <p:cNvPr id="167" name="Google Shape;167;p18"/>
          <p:cNvSpPr txBox="1">
            <a:spLocks noGrp="1"/>
          </p:cNvSpPr>
          <p:nvPr>
            <p:ph type="title"/>
          </p:nvPr>
        </p:nvSpPr>
        <p:spPr>
          <a:xfrm>
            <a:off x="1226400" y="3279200"/>
            <a:ext cx="5463300" cy="53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000"/>
              <a:buNone/>
              <a:defRPr sz="26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68" name="Google Shape;168;p18"/>
          <p:cNvSpPr txBox="1">
            <a:spLocks noGrp="1"/>
          </p:cNvSpPr>
          <p:nvPr>
            <p:ph type="subTitle" idx="1"/>
          </p:nvPr>
        </p:nvSpPr>
        <p:spPr>
          <a:xfrm>
            <a:off x="1226400" y="1378725"/>
            <a:ext cx="5463300" cy="1581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sz="2600"/>
            </a:lvl1pPr>
            <a:lvl2pPr lvl="1" algn="ctr" rtl="0">
              <a:lnSpc>
                <a:spcPct val="115000"/>
              </a:lnSpc>
              <a:spcBef>
                <a:spcPts val="0"/>
              </a:spcBef>
              <a:spcAft>
                <a:spcPts val="0"/>
              </a:spcAft>
              <a:buSzPts val="3000"/>
              <a:buNone/>
              <a:defRPr sz="3000"/>
            </a:lvl2pPr>
            <a:lvl3pPr lvl="2" algn="ctr" rtl="0">
              <a:lnSpc>
                <a:spcPct val="115000"/>
              </a:lnSpc>
              <a:spcBef>
                <a:spcPts val="0"/>
              </a:spcBef>
              <a:spcAft>
                <a:spcPts val="0"/>
              </a:spcAft>
              <a:buSzPts val="3000"/>
              <a:buNone/>
              <a:defRPr sz="3000"/>
            </a:lvl3pPr>
            <a:lvl4pPr lvl="3" algn="ctr" rtl="0">
              <a:lnSpc>
                <a:spcPct val="115000"/>
              </a:lnSpc>
              <a:spcBef>
                <a:spcPts val="0"/>
              </a:spcBef>
              <a:spcAft>
                <a:spcPts val="0"/>
              </a:spcAft>
              <a:buSzPts val="3000"/>
              <a:buNone/>
              <a:defRPr sz="3000"/>
            </a:lvl4pPr>
            <a:lvl5pPr lvl="4" algn="ctr" rtl="0">
              <a:lnSpc>
                <a:spcPct val="115000"/>
              </a:lnSpc>
              <a:spcBef>
                <a:spcPts val="0"/>
              </a:spcBef>
              <a:spcAft>
                <a:spcPts val="0"/>
              </a:spcAft>
              <a:buSzPts val="3000"/>
              <a:buNone/>
              <a:defRPr sz="3000"/>
            </a:lvl5pPr>
            <a:lvl6pPr lvl="5" algn="ctr" rtl="0">
              <a:lnSpc>
                <a:spcPct val="115000"/>
              </a:lnSpc>
              <a:spcBef>
                <a:spcPts val="0"/>
              </a:spcBef>
              <a:spcAft>
                <a:spcPts val="0"/>
              </a:spcAft>
              <a:buSzPts val="3000"/>
              <a:buNone/>
              <a:defRPr sz="3000"/>
            </a:lvl6pPr>
            <a:lvl7pPr lvl="6" algn="ctr" rtl="0">
              <a:lnSpc>
                <a:spcPct val="115000"/>
              </a:lnSpc>
              <a:spcBef>
                <a:spcPts val="0"/>
              </a:spcBef>
              <a:spcAft>
                <a:spcPts val="0"/>
              </a:spcAft>
              <a:buSzPts val="3000"/>
              <a:buNone/>
              <a:defRPr sz="3000"/>
            </a:lvl7pPr>
            <a:lvl8pPr lvl="7" algn="ctr" rtl="0">
              <a:lnSpc>
                <a:spcPct val="115000"/>
              </a:lnSpc>
              <a:spcBef>
                <a:spcPts val="0"/>
              </a:spcBef>
              <a:spcAft>
                <a:spcPts val="0"/>
              </a:spcAft>
              <a:buSzPts val="3000"/>
              <a:buNone/>
              <a:defRPr sz="3000"/>
            </a:lvl8pPr>
            <a:lvl9pPr lvl="8" algn="ctr" rtl="0">
              <a:lnSpc>
                <a:spcPct val="115000"/>
              </a:lnSpc>
              <a:spcBef>
                <a:spcPts val="0"/>
              </a:spcBef>
              <a:spcAft>
                <a:spcPts val="0"/>
              </a:spcAft>
              <a:buSzPts val="3000"/>
              <a:buNone/>
              <a:defRPr sz="30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169"/>
        <p:cNvGrpSpPr/>
        <p:nvPr/>
      </p:nvGrpSpPr>
      <p:grpSpPr>
        <a:xfrm>
          <a:off x="0" y="0"/>
          <a:ext cx="0" cy="0"/>
          <a:chOff x="0" y="0"/>
          <a:chExt cx="0" cy="0"/>
        </a:xfrm>
      </p:grpSpPr>
      <p:grpSp>
        <p:nvGrpSpPr>
          <p:cNvPr id="170" name="Google Shape;170;p19"/>
          <p:cNvGrpSpPr/>
          <p:nvPr/>
        </p:nvGrpSpPr>
        <p:grpSpPr>
          <a:xfrm>
            <a:off x="-749501" y="-1311580"/>
            <a:ext cx="11337446" cy="7644465"/>
            <a:chOff x="-749501" y="-1311580"/>
            <a:chExt cx="11337446" cy="7644465"/>
          </a:xfrm>
        </p:grpSpPr>
        <p:sp>
          <p:nvSpPr>
            <p:cNvPr id="171" name="Google Shape;171;p19"/>
            <p:cNvSpPr/>
            <p:nvPr/>
          </p:nvSpPr>
          <p:spPr>
            <a:xfrm>
              <a:off x="-749501" y="3102145"/>
              <a:ext cx="3939311" cy="3230741"/>
            </a:xfrm>
            <a:custGeom>
              <a:avLst/>
              <a:gdLst/>
              <a:ahLst/>
              <a:cxnLst/>
              <a:rect l="l" t="t" r="r" b="b"/>
              <a:pathLst>
                <a:path w="49830" h="40867" extrusionOk="0">
                  <a:moveTo>
                    <a:pt x="3106" y="0"/>
                  </a:moveTo>
                  <a:cubicBezTo>
                    <a:pt x="2761" y="0"/>
                    <a:pt x="2398" y="82"/>
                    <a:pt x="2010" y="280"/>
                  </a:cubicBezTo>
                  <a:cubicBezTo>
                    <a:pt x="57" y="1275"/>
                    <a:pt x="1" y="4400"/>
                    <a:pt x="823" y="6136"/>
                  </a:cubicBezTo>
                  <a:cubicBezTo>
                    <a:pt x="1259" y="7059"/>
                    <a:pt x="1893" y="7871"/>
                    <a:pt x="2523" y="8678"/>
                  </a:cubicBezTo>
                  <a:cubicBezTo>
                    <a:pt x="3527" y="9957"/>
                    <a:pt x="4633" y="10088"/>
                    <a:pt x="6039" y="10697"/>
                  </a:cubicBezTo>
                  <a:cubicBezTo>
                    <a:pt x="8779" y="11890"/>
                    <a:pt x="11585" y="14701"/>
                    <a:pt x="11417" y="17897"/>
                  </a:cubicBezTo>
                  <a:cubicBezTo>
                    <a:pt x="11280" y="20505"/>
                    <a:pt x="8885" y="21845"/>
                    <a:pt x="6972" y="23164"/>
                  </a:cubicBezTo>
                  <a:cubicBezTo>
                    <a:pt x="3598" y="25488"/>
                    <a:pt x="1386" y="29015"/>
                    <a:pt x="1487" y="33196"/>
                  </a:cubicBezTo>
                  <a:cubicBezTo>
                    <a:pt x="1538" y="35261"/>
                    <a:pt x="2360" y="37250"/>
                    <a:pt x="3877" y="38660"/>
                  </a:cubicBezTo>
                  <a:cubicBezTo>
                    <a:pt x="5346" y="40024"/>
                    <a:pt x="7589" y="40867"/>
                    <a:pt x="9747" y="40867"/>
                  </a:cubicBezTo>
                  <a:cubicBezTo>
                    <a:pt x="11017" y="40867"/>
                    <a:pt x="12258" y="40574"/>
                    <a:pt x="13295" y="39924"/>
                  </a:cubicBezTo>
                  <a:cubicBezTo>
                    <a:pt x="15908" y="38285"/>
                    <a:pt x="16847" y="34799"/>
                    <a:pt x="17663" y="32069"/>
                  </a:cubicBezTo>
                  <a:cubicBezTo>
                    <a:pt x="18161" y="30420"/>
                    <a:pt x="18805" y="28751"/>
                    <a:pt x="20119" y="27563"/>
                  </a:cubicBezTo>
                  <a:cubicBezTo>
                    <a:pt x="21437" y="26373"/>
                    <a:pt x="23077" y="25723"/>
                    <a:pt x="24828" y="25723"/>
                  </a:cubicBezTo>
                  <a:cubicBezTo>
                    <a:pt x="25040" y="25723"/>
                    <a:pt x="25253" y="25733"/>
                    <a:pt x="25467" y="25752"/>
                  </a:cubicBezTo>
                  <a:cubicBezTo>
                    <a:pt x="31379" y="26280"/>
                    <a:pt x="35362" y="31678"/>
                    <a:pt x="40903" y="33170"/>
                  </a:cubicBezTo>
                  <a:cubicBezTo>
                    <a:pt x="41473" y="33323"/>
                    <a:pt x="42010" y="33395"/>
                    <a:pt x="42514" y="33395"/>
                  </a:cubicBezTo>
                  <a:cubicBezTo>
                    <a:pt x="48797" y="33395"/>
                    <a:pt x="49830" y="22268"/>
                    <a:pt x="43587" y="19947"/>
                  </a:cubicBezTo>
                  <a:cubicBezTo>
                    <a:pt x="41517" y="19176"/>
                    <a:pt x="39248" y="19019"/>
                    <a:pt x="37193" y="18197"/>
                  </a:cubicBezTo>
                  <a:cubicBezTo>
                    <a:pt x="34327" y="17060"/>
                    <a:pt x="32383" y="14868"/>
                    <a:pt x="31328" y="12032"/>
                  </a:cubicBezTo>
                  <a:cubicBezTo>
                    <a:pt x="30323" y="9332"/>
                    <a:pt x="29912" y="6212"/>
                    <a:pt x="27791" y="4091"/>
                  </a:cubicBezTo>
                  <a:cubicBezTo>
                    <a:pt x="25768" y="2067"/>
                    <a:pt x="22419" y="1567"/>
                    <a:pt x="19651" y="1567"/>
                  </a:cubicBezTo>
                  <a:cubicBezTo>
                    <a:pt x="19553" y="1567"/>
                    <a:pt x="19455" y="1568"/>
                    <a:pt x="19358" y="1569"/>
                  </a:cubicBezTo>
                  <a:cubicBezTo>
                    <a:pt x="16611" y="1599"/>
                    <a:pt x="13963" y="2409"/>
                    <a:pt x="11213" y="2409"/>
                  </a:cubicBezTo>
                  <a:cubicBezTo>
                    <a:pt x="11124" y="2409"/>
                    <a:pt x="11035" y="2408"/>
                    <a:pt x="10945" y="2406"/>
                  </a:cubicBezTo>
                  <a:cubicBezTo>
                    <a:pt x="9286" y="2376"/>
                    <a:pt x="7602" y="2056"/>
                    <a:pt x="6110" y="1310"/>
                  </a:cubicBezTo>
                  <a:cubicBezTo>
                    <a:pt x="5516" y="1011"/>
                    <a:pt x="4958" y="615"/>
                    <a:pt x="4385" y="336"/>
                  </a:cubicBezTo>
                  <a:cubicBezTo>
                    <a:pt x="3975" y="138"/>
                    <a:pt x="3555" y="0"/>
                    <a:pt x="3106" y="0"/>
                  </a:cubicBezTo>
                  <a:close/>
                </a:path>
              </a:pathLst>
            </a:custGeom>
            <a:solidFill>
              <a:schemeClr val="dk2"/>
            </a:solidFill>
            <a:ln>
              <a:noFill/>
            </a:ln>
            <a:effectLst>
              <a:outerShdw blurRad="214313" dist="57150" dir="48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9"/>
            <p:cNvSpPr/>
            <p:nvPr/>
          </p:nvSpPr>
          <p:spPr>
            <a:xfrm>
              <a:off x="7337388" y="1713051"/>
              <a:ext cx="2925905" cy="191115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1"/>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9"/>
            <p:cNvSpPr/>
            <p:nvPr/>
          </p:nvSpPr>
          <p:spPr>
            <a:xfrm>
              <a:off x="6347119" y="-1311580"/>
              <a:ext cx="4240826" cy="3633921"/>
            </a:xfrm>
            <a:custGeom>
              <a:avLst/>
              <a:gdLst/>
              <a:ahLst/>
              <a:cxnLst/>
              <a:rect l="l" t="t" r="r" b="b"/>
              <a:pathLst>
                <a:path w="53644" h="45967" extrusionOk="0">
                  <a:moveTo>
                    <a:pt x="8173" y="0"/>
                  </a:moveTo>
                  <a:cubicBezTo>
                    <a:pt x="6356" y="0"/>
                    <a:pt x="4625" y="618"/>
                    <a:pt x="3324" y="2094"/>
                  </a:cubicBezTo>
                  <a:cubicBezTo>
                    <a:pt x="0" y="5859"/>
                    <a:pt x="1081" y="12546"/>
                    <a:pt x="2431" y="16889"/>
                  </a:cubicBezTo>
                  <a:cubicBezTo>
                    <a:pt x="2583" y="17382"/>
                    <a:pt x="2751" y="17874"/>
                    <a:pt x="2938" y="18356"/>
                  </a:cubicBezTo>
                  <a:cubicBezTo>
                    <a:pt x="3075" y="18711"/>
                    <a:pt x="3217" y="19046"/>
                    <a:pt x="3365" y="19355"/>
                  </a:cubicBezTo>
                  <a:cubicBezTo>
                    <a:pt x="4577" y="21994"/>
                    <a:pt x="6323" y="24541"/>
                    <a:pt x="8839" y="26089"/>
                  </a:cubicBezTo>
                  <a:cubicBezTo>
                    <a:pt x="11924" y="27981"/>
                    <a:pt x="15760" y="27662"/>
                    <a:pt x="19226" y="27748"/>
                  </a:cubicBezTo>
                  <a:cubicBezTo>
                    <a:pt x="23407" y="27849"/>
                    <a:pt x="27664" y="29671"/>
                    <a:pt x="30013" y="33238"/>
                  </a:cubicBezTo>
                  <a:cubicBezTo>
                    <a:pt x="32403" y="36861"/>
                    <a:pt x="32327" y="41874"/>
                    <a:pt x="36163" y="44492"/>
                  </a:cubicBezTo>
                  <a:cubicBezTo>
                    <a:pt x="37670" y="45519"/>
                    <a:pt x="39230" y="45967"/>
                    <a:pt x="40759" y="45967"/>
                  </a:cubicBezTo>
                  <a:cubicBezTo>
                    <a:pt x="43999" y="45967"/>
                    <a:pt x="47100" y="43955"/>
                    <a:pt x="49254" y="41174"/>
                  </a:cubicBezTo>
                  <a:cubicBezTo>
                    <a:pt x="52075" y="37525"/>
                    <a:pt x="53643" y="32578"/>
                    <a:pt x="52309" y="28037"/>
                  </a:cubicBezTo>
                  <a:cubicBezTo>
                    <a:pt x="51233" y="24358"/>
                    <a:pt x="48189" y="21410"/>
                    <a:pt x="44606" y="20157"/>
                  </a:cubicBezTo>
                  <a:cubicBezTo>
                    <a:pt x="42901" y="19558"/>
                    <a:pt x="41035" y="19385"/>
                    <a:pt x="39101" y="19385"/>
                  </a:cubicBezTo>
                  <a:cubicBezTo>
                    <a:pt x="36451" y="19385"/>
                    <a:pt x="33673" y="19710"/>
                    <a:pt x="31009" y="19710"/>
                  </a:cubicBezTo>
                  <a:cubicBezTo>
                    <a:pt x="27728" y="19710"/>
                    <a:pt x="24618" y="19217"/>
                    <a:pt x="22128" y="17016"/>
                  </a:cubicBezTo>
                  <a:cubicBezTo>
                    <a:pt x="18810" y="14078"/>
                    <a:pt x="19231" y="9471"/>
                    <a:pt x="17481" y="5747"/>
                  </a:cubicBezTo>
                  <a:cubicBezTo>
                    <a:pt x="16009" y="2613"/>
                    <a:pt x="11910" y="0"/>
                    <a:pt x="8173" y="0"/>
                  </a:cubicBezTo>
                  <a:close/>
                </a:path>
              </a:pathLst>
            </a:custGeom>
            <a:solidFill>
              <a:schemeClr val="lt2"/>
            </a:solidFill>
            <a:ln>
              <a:noFill/>
            </a:ln>
            <a:effectLst>
              <a:outerShdw blurRad="214313" dist="47625" dir="264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19"/>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76" name="Google Shape;176;p19"/>
          <p:cNvSpPr txBox="1">
            <a:spLocks noGrp="1"/>
          </p:cNvSpPr>
          <p:nvPr>
            <p:ph type="subTitle" idx="1"/>
          </p:nvPr>
        </p:nvSpPr>
        <p:spPr>
          <a:xfrm>
            <a:off x="4686225" y="1813775"/>
            <a:ext cx="3109200" cy="1858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77" name="Google Shape;177;p19"/>
          <p:cNvSpPr txBox="1">
            <a:spLocks noGrp="1"/>
          </p:cNvSpPr>
          <p:nvPr>
            <p:ph type="subTitle" idx="2"/>
          </p:nvPr>
        </p:nvSpPr>
        <p:spPr>
          <a:xfrm>
            <a:off x="1348600" y="1813775"/>
            <a:ext cx="3109200" cy="1858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78"/>
        <p:cNvGrpSpPr/>
        <p:nvPr/>
      </p:nvGrpSpPr>
      <p:grpSpPr>
        <a:xfrm>
          <a:off x="0" y="0"/>
          <a:ext cx="0" cy="0"/>
          <a:chOff x="0" y="0"/>
          <a:chExt cx="0" cy="0"/>
        </a:xfrm>
      </p:grpSpPr>
      <p:grpSp>
        <p:nvGrpSpPr>
          <p:cNvPr id="179" name="Google Shape;179;p20"/>
          <p:cNvGrpSpPr/>
          <p:nvPr/>
        </p:nvGrpSpPr>
        <p:grpSpPr>
          <a:xfrm>
            <a:off x="-1605488" y="-1074077"/>
            <a:ext cx="13370069" cy="7426979"/>
            <a:chOff x="-1605488" y="-1074077"/>
            <a:chExt cx="13370069" cy="7426979"/>
          </a:xfrm>
        </p:grpSpPr>
        <p:sp>
          <p:nvSpPr>
            <p:cNvPr id="180" name="Google Shape;180;p20"/>
            <p:cNvSpPr/>
            <p:nvPr/>
          </p:nvSpPr>
          <p:spPr>
            <a:xfrm rot="-4804138">
              <a:off x="-1888196" y="-113816"/>
              <a:ext cx="4988263" cy="3616751"/>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rot="3209702" flipH="1">
              <a:off x="-1080810" y="3653029"/>
              <a:ext cx="2925797" cy="191108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dk2"/>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rot="3230172" flipH="1">
              <a:off x="6716464" y="1605499"/>
              <a:ext cx="4612130" cy="3421767"/>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1"/>
            </a:solidFill>
            <a:ln>
              <a:noFill/>
            </a:ln>
            <a:effectLst>
              <a:outerShdw blurRad="214313" dist="142875" dir="1368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20"/>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0"/>
          <p:cNvSpPr txBox="1">
            <a:spLocks noGrp="1"/>
          </p:cNvSpPr>
          <p:nvPr>
            <p:ph type="title"/>
          </p:nvPr>
        </p:nvSpPr>
        <p:spPr>
          <a:xfrm>
            <a:off x="1032475" y="1683400"/>
            <a:ext cx="2599200" cy="610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5" name="Google Shape;185;p20"/>
          <p:cNvSpPr txBox="1">
            <a:spLocks noGrp="1"/>
          </p:cNvSpPr>
          <p:nvPr>
            <p:ph type="subTitle" idx="1"/>
          </p:nvPr>
        </p:nvSpPr>
        <p:spPr>
          <a:xfrm>
            <a:off x="1032475" y="2294300"/>
            <a:ext cx="2599200" cy="1165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86" name="Google Shape;186;p20"/>
          <p:cNvGrpSpPr/>
          <p:nvPr/>
        </p:nvGrpSpPr>
        <p:grpSpPr>
          <a:xfrm rot="10800000">
            <a:off x="8346416" y="4086340"/>
            <a:ext cx="604586" cy="572671"/>
            <a:chOff x="5397450" y="983750"/>
            <a:chExt cx="780917" cy="739694"/>
          </a:xfrm>
        </p:grpSpPr>
        <p:sp>
          <p:nvSpPr>
            <p:cNvPr id="187" name="Google Shape;187;p20"/>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sp>
        <p:nvSpPr>
          <p:cNvPr id="27" name="Google Shape;27;p3"/>
          <p:cNvSpPr txBox="1">
            <a:spLocks noGrp="1"/>
          </p:cNvSpPr>
          <p:nvPr>
            <p:ph type="title"/>
          </p:nvPr>
        </p:nvSpPr>
        <p:spPr>
          <a:xfrm>
            <a:off x="1280675" y="2043300"/>
            <a:ext cx="4124700" cy="17376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3600"/>
              <a:buNone/>
              <a:defRPr sz="47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8" name="Google Shape;28;p3"/>
          <p:cNvSpPr txBox="1">
            <a:spLocks noGrp="1"/>
          </p:cNvSpPr>
          <p:nvPr>
            <p:ph type="title" idx="2" hasCustomPrompt="1"/>
          </p:nvPr>
        </p:nvSpPr>
        <p:spPr>
          <a:xfrm>
            <a:off x="1280675" y="1049863"/>
            <a:ext cx="1702500" cy="1036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 name="Google Shape;29;p3"/>
          <p:cNvSpPr txBox="1">
            <a:spLocks noGrp="1"/>
          </p:cNvSpPr>
          <p:nvPr>
            <p:ph type="subTitle" idx="1"/>
          </p:nvPr>
        </p:nvSpPr>
        <p:spPr>
          <a:xfrm>
            <a:off x="1280675" y="3635850"/>
            <a:ext cx="4124700" cy="457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90"/>
        <p:cNvGrpSpPr/>
        <p:nvPr/>
      </p:nvGrpSpPr>
      <p:grpSpPr>
        <a:xfrm>
          <a:off x="0" y="0"/>
          <a:ext cx="0" cy="0"/>
          <a:chOff x="0" y="0"/>
          <a:chExt cx="0" cy="0"/>
        </a:xfrm>
      </p:grpSpPr>
      <p:grpSp>
        <p:nvGrpSpPr>
          <p:cNvPr id="191" name="Google Shape;191;p21"/>
          <p:cNvGrpSpPr/>
          <p:nvPr/>
        </p:nvGrpSpPr>
        <p:grpSpPr>
          <a:xfrm>
            <a:off x="-749501" y="-1311580"/>
            <a:ext cx="11337446" cy="7644465"/>
            <a:chOff x="-749501" y="-1311580"/>
            <a:chExt cx="11337446" cy="7644465"/>
          </a:xfrm>
        </p:grpSpPr>
        <p:sp>
          <p:nvSpPr>
            <p:cNvPr id="192" name="Google Shape;192;p21"/>
            <p:cNvSpPr/>
            <p:nvPr/>
          </p:nvSpPr>
          <p:spPr>
            <a:xfrm flipH="1">
              <a:off x="6648634" y="3102145"/>
              <a:ext cx="3939311" cy="3230741"/>
            </a:xfrm>
            <a:custGeom>
              <a:avLst/>
              <a:gdLst/>
              <a:ahLst/>
              <a:cxnLst/>
              <a:rect l="l" t="t" r="r" b="b"/>
              <a:pathLst>
                <a:path w="49830" h="40867" extrusionOk="0">
                  <a:moveTo>
                    <a:pt x="3106" y="0"/>
                  </a:moveTo>
                  <a:cubicBezTo>
                    <a:pt x="2761" y="0"/>
                    <a:pt x="2398" y="82"/>
                    <a:pt x="2010" y="280"/>
                  </a:cubicBezTo>
                  <a:cubicBezTo>
                    <a:pt x="57" y="1275"/>
                    <a:pt x="1" y="4400"/>
                    <a:pt x="823" y="6136"/>
                  </a:cubicBezTo>
                  <a:cubicBezTo>
                    <a:pt x="1259" y="7059"/>
                    <a:pt x="1893" y="7871"/>
                    <a:pt x="2523" y="8678"/>
                  </a:cubicBezTo>
                  <a:cubicBezTo>
                    <a:pt x="3527" y="9957"/>
                    <a:pt x="4633" y="10088"/>
                    <a:pt x="6039" y="10697"/>
                  </a:cubicBezTo>
                  <a:cubicBezTo>
                    <a:pt x="8779" y="11890"/>
                    <a:pt x="11585" y="14701"/>
                    <a:pt x="11417" y="17897"/>
                  </a:cubicBezTo>
                  <a:cubicBezTo>
                    <a:pt x="11280" y="20505"/>
                    <a:pt x="8885" y="21845"/>
                    <a:pt x="6972" y="23164"/>
                  </a:cubicBezTo>
                  <a:cubicBezTo>
                    <a:pt x="3598" y="25488"/>
                    <a:pt x="1386" y="29015"/>
                    <a:pt x="1487" y="33196"/>
                  </a:cubicBezTo>
                  <a:cubicBezTo>
                    <a:pt x="1538" y="35261"/>
                    <a:pt x="2360" y="37250"/>
                    <a:pt x="3877" y="38660"/>
                  </a:cubicBezTo>
                  <a:cubicBezTo>
                    <a:pt x="5346" y="40024"/>
                    <a:pt x="7589" y="40867"/>
                    <a:pt x="9747" y="40867"/>
                  </a:cubicBezTo>
                  <a:cubicBezTo>
                    <a:pt x="11017" y="40867"/>
                    <a:pt x="12258" y="40574"/>
                    <a:pt x="13295" y="39924"/>
                  </a:cubicBezTo>
                  <a:cubicBezTo>
                    <a:pt x="15908" y="38285"/>
                    <a:pt x="16847" y="34799"/>
                    <a:pt x="17663" y="32069"/>
                  </a:cubicBezTo>
                  <a:cubicBezTo>
                    <a:pt x="18161" y="30420"/>
                    <a:pt x="18805" y="28751"/>
                    <a:pt x="20119" y="27563"/>
                  </a:cubicBezTo>
                  <a:cubicBezTo>
                    <a:pt x="21437" y="26373"/>
                    <a:pt x="23077" y="25723"/>
                    <a:pt x="24828" y="25723"/>
                  </a:cubicBezTo>
                  <a:cubicBezTo>
                    <a:pt x="25040" y="25723"/>
                    <a:pt x="25253" y="25733"/>
                    <a:pt x="25467" y="25752"/>
                  </a:cubicBezTo>
                  <a:cubicBezTo>
                    <a:pt x="31379" y="26280"/>
                    <a:pt x="35362" y="31678"/>
                    <a:pt x="40903" y="33170"/>
                  </a:cubicBezTo>
                  <a:cubicBezTo>
                    <a:pt x="41473" y="33323"/>
                    <a:pt x="42010" y="33395"/>
                    <a:pt x="42514" y="33395"/>
                  </a:cubicBezTo>
                  <a:cubicBezTo>
                    <a:pt x="48797" y="33395"/>
                    <a:pt x="49830" y="22268"/>
                    <a:pt x="43587" y="19947"/>
                  </a:cubicBezTo>
                  <a:cubicBezTo>
                    <a:pt x="41517" y="19176"/>
                    <a:pt x="39248" y="19019"/>
                    <a:pt x="37193" y="18197"/>
                  </a:cubicBezTo>
                  <a:cubicBezTo>
                    <a:pt x="34327" y="17060"/>
                    <a:pt x="32383" y="14868"/>
                    <a:pt x="31328" y="12032"/>
                  </a:cubicBezTo>
                  <a:cubicBezTo>
                    <a:pt x="30323" y="9332"/>
                    <a:pt x="29912" y="6212"/>
                    <a:pt x="27791" y="4091"/>
                  </a:cubicBezTo>
                  <a:cubicBezTo>
                    <a:pt x="25768" y="2067"/>
                    <a:pt x="22419" y="1567"/>
                    <a:pt x="19651" y="1567"/>
                  </a:cubicBezTo>
                  <a:cubicBezTo>
                    <a:pt x="19553" y="1567"/>
                    <a:pt x="19455" y="1568"/>
                    <a:pt x="19358" y="1569"/>
                  </a:cubicBezTo>
                  <a:cubicBezTo>
                    <a:pt x="16611" y="1599"/>
                    <a:pt x="13963" y="2409"/>
                    <a:pt x="11213" y="2409"/>
                  </a:cubicBezTo>
                  <a:cubicBezTo>
                    <a:pt x="11124" y="2409"/>
                    <a:pt x="11035" y="2408"/>
                    <a:pt x="10945" y="2406"/>
                  </a:cubicBezTo>
                  <a:cubicBezTo>
                    <a:pt x="9286" y="2376"/>
                    <a:pt x="7602" y="2056"/>
                    <a:pt x="6110" y="1310"/>
                  </a:cubicBezTo>
                  <a:cubicBezTo>
                    <a:pt x="5516" y="1011"/>
                    <a:pt x="4958" y="615"/>
                    <a:pt x="4385" y="336"/>
                  </a:cubicBezTo>
                  <a:cubicBezTo>
                    <a:pt x="3975" y="138"/>
                    <a:pt x="3555" y="0"/>
                    <a:pt x="3106" y="0"/>
                  </a:cubicBezTo>
                  <a:close/>
                </a:path>
              </a:pathLst>
            </a:custGeom>
            <a:solidFill>
              <a:schemeClr val="dk2"/>
            </a:solidFill>
            <a:ln>
              <a:noFill/>
            </a:ln>
            <a:effectLst>
              <a:outerShdw blurRad="214313" dist="57150" dir="48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1"/>
            <p:cNvSpPr/>
            <p:nvPr/>
          </p:nvSpPr>
          <p:spPr>
            <a:xfrm flipH="1">
              <a:off x="-424849" y="1713051"/>
              <a:ext cx="2925905" cy="191115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1"/>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1"/>
            <p:cNvSpPr/>
            <p:nvPr/>
          </p:nvSpPr>
          <p:spPr>
            <a:xfrm flipH="1">
              <a:off x="-749501" y="-1311580"/>
              <a:ext cx="4240826" cy="3633921"/>
            </a:xfrm>
            <a:custGeom>
              <a:avLst/>
              <a:gdLst/>
              <a:ahLst/>
              <a:cxnLst/>
              <a:rect l="l" t="t" r="r" b="b"/>
              <a:pathLst>
                <a:path w="53644" h="45967" extrusionOk="0">
                  <a:moveTo>
                    <a:pt x="8173" y="0"/>
                  </a:moveTo>
                  <a:cubicBezTo>
                    <a:pt x="6356" y="0"/>
                    <a:pt x="4625" y="618"/>
                    <a:pt x="3324" y="2094"/>
                  </a:cubicBezTo>
                  <a:cubicBezTo>
                    <a:pt x="0" y="5859"/>
                    <a:pt x="1081" y="12546"/>
                    <a:pt x="2431" y="16889"/>
                  </a:cubicBezTo>
                  <a:cubicBezTo>
                    <a:pt x="2583" y="17382"/>
                    <a:pt x="2751" y="17874"/>
                    <a:pt x="2938" y="18356"/>
                  </a:cubicBezTo>
                  <a:cubicBezTo>
                    <a:pt x="3075" y="18711"/>
                    <a:pt x="3217" y="19046"/>
                    <a:pt x="3365" y="19355"/>
                  </a:cubicBezTo>
                  <a:cubicBezTo>
                    <a:pt x="4577" y="21994"/>
                    <a:pt x="6323" y="24541"/>
                    <a:pt x="8839" y="26089"/>
                  </a:cubicBezTo>
                  <a:cubicBezTo>
                    <a:pt x="11924" y="27981"/>
                    <a:pt x="15760" y="27662"/>
                    <a:pt x="19226" y="27748"/>
                  </a:cubicBezTo>
                  <a:cubicBezTo>
                    <a:pt x="23407" y="27849"/>
                    <a:pt x="27664" y="29671"/>
                    <a:pt x="30013" y="33238"/>
                  </a:cubicBezTo>
                  <a:cubicBezTo>
                    <a:pt x="32403" y="36861"/>
                    <a:pt x="32327" y="41874"/>
                    <a:pt x="36163" y="44492"/>
                  </a:cubicBezTo>
                  <a:cubicBezTo>
                    <a:pt x="37670" y="45519"/>
                    <a:pt x="39230" y="45967"/>
                    <a:pt x="40759" y="45967"/>
                  </a:cubicBezTo>
                  <a:cubicBezTo>
                    <a:pt x="43999" y="45967"/>
                    <a:pt x="47100" y="43955"/>
                    <a:pt x="49254" y="41174"/>
                  </a:cubicBezTo>
                  <a:cubicBezTo>
                    <a:pt x="52075" y="37525"/>
                    <a:pt x="53643" y="32578"/>
                    <a:pt x="52309" y="28037"/>
                  </a:cubicBezTo>
                  <a:cubicBezTo>
                    <a:pt x="51233" y="24358"/>
                    <a:pt x="48189" y="21410"/>
                    <a:pt x="44606" y="20157"/>
                  </a:cubicBezTo>
                  <a:cubicBezTo>
                    <a:pt x="42901" y="19558"/>
                    <a:pt x="41035" y="19385"/>
                    <a:pt x="39101" y="19385"/>
                  </a:cubicBezTo>
                  <a:cubicBezTo>
                    <a:pt x="36451" y="19385"/>
                    <a:pt x="33673" y="19710"/>
                    <a:pt x="31009" y="19710"/>
                  </a:cubicBezTo>
                  <a:cubicBezTo>
                    <a:pt x="27728" y="19710"/>
                    <a:pt x="24618" y="19217"/>
                    <a:pt x="22128" y="17016"/>
                  </a:cubicBezTo>
                  <a:cubicBezTo>
                    <a:pt x="18810" y="14078"/>
                    <a:pt x="19231" y="9471"/>
                    <a:pt x="17481" y="5747"/>
                  </a:cubicBezTo>
                  <a:cubicBezTo>
                    <a:pt x="16009" y="2613"/>
                    <a:pt x="11910" y="0"/>
                    <a:pt x="8173" y="0"/>
                  </a:cubicBezTo>
                  <a:close/>
                </a:path>
              </a:pathLst>
            </a:custGeom>
            <a:solidFill>
              <a:schemeClr val="lt2"/>
            </a:solidFill>
            <a:ln>
              <a:noFill/>
            </a:ln>
            <a:effectLst>
              <a:outerShdw blurRad="214313" dist="47625" dir="264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 name="Google Shape;195;p21"/>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7" name="Google Shape;197;p21"/>
          <p:cNvSpPr txBox="1">
            <a:spLocks noGrp="1"/>
          </p:cNvSpPr>
          <p:nvPr>
            <p:ph type="subTitle" idx="1"/>
          </p:nvPr>
        </p:nvSpPr>
        <p:spPr>
          <a:xfrm>
            <a:off x="1947450" y="1881600"/>
            <a:ext cx="5249100" cy="606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198" name="Google Shape;198;p21"/>
          <p:cNvSpPr txBox="1">
            <a:spLocks noGrp="1"/>
          </p:cNvSpPr>
          <p:nvPr>
            <p:ph type="subTitle" idx="2"/>
          </p:nvPr>
        </p:nvSpPr>
        <p:spPr>
          <a:xfrm>
            <a:off x="1947450" y="3526575"/>
            <a:ext cx="5249100" cy="642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199" name="Google Shape;199;p21"/>
          <p:cNvSpPr txBox="1">
            <a:spLocks noGrp="1"/>
          </p:cNvSpPr>
          <p:nvPr>
            <p:ph type="subTitle" idx="3"/>
          </p:nvPr>
        </p:nvSpPr>
        <p:spPr>
          <a:xfrm>
            <a:off x="3853200" y="1395275"/>
            <a:ext cx="1437600" cy="4833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0" name="Google Shape;200;p21"/>
          <p:cNvSpPr txBox="1">
            <a:spLocks noGrp="1"/>
          </p:cNvSpPr>
          <p:nvPr>
            <p:ph type="subTitle" idx="4"/>
          </p:nvPr>
        </p:nvSpPr>
        <p:spPr>
          <a:xfrm>
            <a:off x="3853200" y="3076300"/>
            <a:ext cx="1437600" cy="4833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01"/>
        <p:cNvGrpSpPr/>
        <p:nvPr/>
      </p:nvGrpSpPr>
      <p:grpSpPr>
        <a:xfrm>
          <a:off x="0" y="0"/>
          <a:ext cx="0" cy="0"/>
          <a:chOff x="0" y="0"/>
          <a:chExt cx="0" cy="0"/>
        </a:xfrm>
      </p:grpSpPr>
      <p:grpSp>
        <p:nvGrpSpPr>
          <p:cNvPr id="202" name="Google Shape;202;p22"/>
          <p:cNvGrpSpPr/>
          <p:nvPr/>
        </p:nvGrpSpPr>
        <p:grpSpPr>
          <a:xfrm>
            <a:off x="-2862195" y="-3214875"/>
            <a:ext cx="14481626" cy="9308640"/>
            <a:chOff x="-2862195" y="-3214875"/>
            <a:chExt cx="14481626" cy="9308640"/>
          </a:xfrm>
        </p:grpSpPr>
        <p:sp>
          <p:nvSpPr>
            <p:cNvPr id="203" name="Google Shape;203;p22"/>
            <p:cNvSpPr/>
            <p:nvPr/>
          </p:nvSpPr>
          <p:spPr>
            <a:xfrm rot="3209702" flipH="1">
              <a:off x="6972065" y="3393891"/>
              <a:ext cx="2925797" cy="191108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2"/>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rot="7592370" flipH="1">
              <a:off x="-2418443" y="-1942676"/>
              <a:ext cx="4988298" cy="3616776"/>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1"/>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rot="3230172" flipH="1">
              <a:off x="6571314" y="-249051"/>
              <a:ext cx="4612130" cy="3421767"/>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dk2"/>
            </a:solidFill>
            <a:ln>
              <a:noFill/>
            </a:ln>
            <a:effectLst>
              <a:outerShdw blurRad="214313" dist="142875" dir="45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22"/>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txBox="1">
            <a:spLocks noGrp="1"/>
          </p:cNvSpPr>
          <p:nvPr>
            <p:ph type="subTitle" idx="1"/>
          </p:nvPr>
        </p:nvSpPr>
        <p:spPr>
          <a:xfrm>
            <a:off x="937700" y="2743073"/>
            <a:ext cx="2175300" cy="8619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8" name="Google Shape;208;p22"/>
          <p:cNvSpPr txBox="1">
            <a:spLocks noGrp="1"/>
          </p:cNvSpPr>
          <p:nvPr>
            <p:ph type="subTitle" idx="2"/>
          </p:nvPr>
        </p:nvSpPr>
        <p:spPr>
          <a:xfrm>
            <a:off x="3484422" y="2743073"/>
            <a:ext cx="2175300" cy="8619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9" name="Google Shape;209;p22"/>
          <p:cNvSpPr txBox="1">
            <a:spLocks noGrp="1"/>
          </p:cNvSpPr>
          <p:nvPr>
            <p:ph type="subTitle" idx="3"/>
          </p:nvPr>
        </p:nvSpPr>
        <p:spPr>
          <a:xfrm>
            <a:off x="6031150" y="2743073"/>
            <a:ext cx="2175300" cy="8619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10" name="Google Shape;210;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1" name="Google Shape;211;p22"/>
          <p:cNvSpPr txBox="1">
            <a:spLocks noGrp="1"/>
          </p:cNvSpPr>
          <p:nvPr>
            <p:ph type="subTitle" idx="4"/>
          </p:nvPr>
        </p:nvSpPr>
        <p:spPr>
          <a:xfrm>
            <a:off x="937700" y="2432525"/>
            <a:ext cx="2175300" cy="394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12" name="Google Shape;212;p22"/>
          <p:cNvSpPr txBox="1">
            <a:spLocks noGrp="1"/>
          </p:cNvSpPr>
          <p:nvPr>
            <p:ph type="subTitle" idx="5"/>
          </p:nvPr>
        </p:nvSpPr>
        <p:spPr>
          <a:xfrm>
            <a:off x="3484422" y="2432525"/>
            <a:ext cx="2175300" cy="394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13" name="Google Shape;213;p22"/>
          <p:cNvSpPr txBox="1">
            <a:spLocks noGrp="1"/>
          </p:cNvSpPr>
          <p:nvPr>
            <p:ph type="subTitle" idx="6"/>
          </p:nvPr>
        </p:nvSpPr>
        <p:spPr>
          <a:xfrm>
            <a:off x="6031150" y="2432525"/>
            <a:ext cx="2175300" cy="394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214"/>
        <p:cNvGrpSpPr/>
        <p:nvPr/>
      </p:nvGrpSpPr>
      <p:grpSpPr>
        <a:xfrm>
          <a:off x="0" y="0"/>
          <a:ext cx="0" cy="0"/>
          <a:chOff x="0" y="0"/>
          <a:chExt cx="0" cy="0"/>
        </a:xfrm>
      </p:grpSpPr>
      <p:grpSp>
        <p:nvGrpSpPr>
          <p:cNvPr id="215" name="Google Shape;215;p23"/>
          <p:cNvGrpSpPr/>
          <p:nvPr/>
        </p:nvGrpSpPr>
        <p:grpSpPr>
          <a:xfrm>
            <a:off x="-749501" y="-1311580"/>
            <a:ext cx="11337446" cy="7644465"/>
            <a:chOff x="-749501" y="-1311580"/>
            <a:chExt cx="11337446" cy="7644465"/>
          </a:xfrm>
        </p:grpSpPr>
        <p:sp>
          <p:nvSpPr>
            <p:cNvPr id="216" name="Google Shape;216;p23"/>
            <p:cNvSpPr/>
            <p:nvPr/>
          </p:nvSpPr>
          <p:spPr>
            <a:xfrm flipH="1">
              <a:off x="6648634" y="3102145"/>
              <a:ext cx="3939311" cy="3230741"/>
            </a:xfrm>
            <a:custGeom>
              <a:avLst/>
              <a:gdLst/>
              <a:ahLst/>
              <a:cxnLst/>
              <a:rect l="l" t="t" r="r" b="b"/>
              <a:pathLst>
                <a:path w="49830" h="40867" extrusionOk="0">
                  <a:moveTo>
                    <a:pt x="3106" y="0"/>
                  </a:moveTo>
                  <a:cubicBezTo>
                    <a:pt x="2761" y="0"/>
                    <a:pt x="2398" y="82"/>
                    <a:pt x="2010" y="280"/>
                  </a:cubicBezTo>
                  <a:cubicBezTo>
                    <a:pt x="57" y="1275"/>
                    <a:pt x="1" y="4400"/>
                    <a:pt x="823" y="6136"/>
                  </a:cubicBezTo>
                  <a:cubicBezTo>
                    <a:pt x="1259" y="7059"/>
                    <a:pt x="1893" y="7871"/>
                    <a:pt x="2523" y="8678"/>
                  </a:cubicBezTo>
                  <a:cubicBezTo>
                    <a:pt x="3527" y="9957"/>
                    <a:pt x="4633" y="10088"/>
                    <a:pt x="6039" y="10697"/>
                  </a:cubicBezTo>
                  <a:cubicBezTo>
                    <a:pt x="8779" y="11890"/>
                    <a:pt x="11585" y="14701"/>
                    <a:pt x="11417" y="17897"/>
                  </a:cubicBezTo>
                  <a:cubicBezTo>
                    <a:pt x="11280" y="20505"/>
                    <a:pt x="8885" y="21845"/>
                    <a:pt x="6972" y="23164"/>
                  </a:cubicBezTo>
                  <a:cubicBezTo>
                    <a:pt x="3598" y="25488"/>
                    <a:pt x="1386" y="29015"/>
                    <a:pt x="1487" y="33196"/>
                  </a:cubicBezTo>
                  <a:cubicBezTo>
                    <a:pt x="1538" y="35261"/>
                    <a:pt x="2360" y="37250"/>
                    <a:pt x="3877" y="38660"/>
                  </a:cubicBezTo>
                  <a:cubicBezTo>
                    <a:pt x="5346" y="40024"/>
                    <a:pt x="7589" y="40867"/>
                    <a:pt x="9747" y="40867"/>
                  </a:cubicBezTo>
                  <a:cubicBezTo>
                    <a:pt x="11017" y="40867"/>
                    <a:pt x="12258" y="40574"/>
                    <a:pt x="13295" y="39924"/>
                  </a:cubicBezTo>
                  <a:cubicBezTo>
                    <a:pt x="15908" y="38285"/>
                    <a:pt x="16847" y="34799"/>
                    <a:pt x="17663" y="32069"/>
                  </a:cubicBezTo>
                  <a:cubicBezTo>
                    <a:pt x="18161" y="30420"/>
                    <a:pt x="18805" y="28751"/>
                    <a:pt x="20119" y="27563"/>
                  </a:cubicBezTo>
                  <a:cubicBezTo>
                    <a:pt x="21437" y="26373"/>
                    <a:pt x="23077" y="25723"/>
                    <a:pt x="24828" y="25723"/>
                  </a:cubicBezTo>
                  <a:cubicBezTo>
                    <a:pt x="25040" y="25723"/>
                    <a:pt x="25253" y="25733"/>
                    <a:pt x="25467" y="25752"/>
                  </a:cubicBezTo>
                  <a:cubicBezTo>
                    <a:pt x="31379" y="26280"/>
                    <a:pt x="35362" y="31678"/>
                    <a:pt x="40903" y="33170"/>
                  </a:cubicBezTo>
                  <a:cubicBezTo>
                    <a:pt x="41473" y="33323"/>
                    <a:pt x="42010" y="33395"/>
                    <a:pt x="42514" y="33395"/>
                  </a:cubicBezTo>
                  <a:cubicBezTo>
                    <a:pt x="48797" y="33395"/>
                    <a:pt x="49830" y="22268"/>
                    <a:pt x="43587" y="19947"/>
                  </a:cubicBezTo>
                  <a:cubicBezTo>
                    <a:pt x="41517" y="19176"/>
                    <a:pt x="39248" y="19019"/>
                    <a:pt x="37193" y="18197"/>
                  </a:cubicBezTo>
                  <a:cubicBezTo>
                    <a:pt x="34327" y="17060"/>
                    <a:pt x="32383" y="14868"/>
                    <a:pt x="31328" y="12032"/>
                  </a:cubicBezTo>
                  <a:cubicBezTo>
                    <a:pt x="30323" y="9332"/>
                    <a:pt x="29912" y="6212"/>
                    <a:pt x="27791" y="4091"/>
                  </a:cubicBezTo>
                  <a:cubicBezTo>
                    <a:pt x="25768" y="2067"/>
                    <a:pt x="22419" y="1567"/>
                    <a:pt x="19651" y="1567"/>
                  </a:cubicBezTo>
                  <a:cubicBezTo>
                    <a:pt x="19553" y="1567"/>
                    <a:pt x="19455" y="1568"/>
                    <a:pt x="19358" y="1569"/>
                  </a:cubicBezTo>
                  <a:cubicBezTo>
                    <a:pt x="16611" y="1599"/>
                    <a:pt x="13963" y="2409"/>
                    <a:pt x="11213" y="2409"/>
                  </a:cubicBezTo>
                  <a:cubicBezTo>
                    <a:pt x="11124" y="2409"/>
                    <a:pt x="11035" y="2408"/>
                    <a:pt x="10945" y="2406"/>
                  </a:cubicBezTo>
                  <a:cubicBezTo>
                    <a:pt x="9286" y="2376"/>
                    <a:pt x="7602" y="2056"/>
                    <a:pt x="6110" y="1310"/>
                  </a:cubicBezTo>
                  <a:cubicBezTo>
                    <a:pt x="5516" y="1011"/>
                    <a:pt x="4958" y="615"/>
                    <a:pt x="4385" y="336"/>
                  </a:cubicBezTo>
                  <a:cubicBezTo>
                    <a:pt x="3975" y="138"/>
                    <a:pt x="3555" y="0"/>
                    <a:pt x="3106" y="0"/>
                  </a:cubicBezTo>
                  <a:close/>
                </a:path>
              </a:pathLst>
            </a:custGeom>
            <a:solidFill>
              <a:schemeClr val="dk2"/>
            </a:solidFill>
            <a:ln>
              <a:noFill/>
            </a:ln>
            <a:effectLst>
              <a:outerShdw blurRad="214313" dist="57150" dir="48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3"/>
            <p:cNvSpPr/>
            <p:nvPr/>
          </p:nvSpPr>
          <p:spPr>
            <a:xfrm flipH="1">
              <a:off x="-424849" y="1713051"/>
              <a:ext cx="2925905" cy="191115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1"/>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3"/>
            <p:cNvSpPr/>
            <p:nvPr/>
          </p:nvSpPr>
          <p:spPr>
            <a:xfrm flipH="1">
              <a:off x="-749501" y="-1311580"/>
              <a:ext cx="4240826" cy="3633921"/>
            </a:xfrm>
            <a:custGeom>
              <a:avLst/>
              <a:gdLst/>
              <a:ahLst/>
              <a:cxnLst/>
              <a:rect l="l" t="t" r="r" b="b"/>
              <a:pathLst>
                <a:path w="53644" h="45967" extrusionOk="0">
                  <a:moveTo>
                    <a:pt x="8173" y="0"/>
                  </a:moveTo>
                  <a:cubicBezTo>
                    <a:pt x="6356" y="0"/>
                    <a:pt x="4625" y="618"/>
                    <a:pt x="3324" y="2094"/>
                  </a:cubicBezTo>
                  <a:cubicBezTo>
                    <a:pt x="0" y="5859"/>
                    <a:pt x="1081" y="12546"/>
                    <a:pt x="2431" y="16889"/>
                  </a:cubicBezTo>
                  <a:cubicBezTo>
                    <a:pt x="2583" y="17382"/>
                    <a:pt x="2751" y="17874"/>
                    <a:pt x="2938" y="18356"/>
                  </a:cubicBezTo>
                  <a:cubicBezTo>
                    <a:pt x="3075" y="18711"/>
                    <a:pt x="3217" y="19046"/>
                    <a:pt x="3365" y="19355"/>
                  </a:cubicBezTo>
                  <a:cubicBezTo>
                    <a:pt x="4577" y="21994"/>
                    <a:pt x="6323" y="24541"/>
                    <a:pt x="8839" y="26089"/>
                  </a:cubicBezTo>
                  <a:cubicBezTo>
                    <a:pt x="11924" y="27981"/>
                    <a:pt x="15760" y="27662"/>
                    <a:pt x="19226" y="27748"/>
                  </a:cubicBezTo>
                  <a:cubicBezTo>
                    <a:pt x="23407" y="27849"/>
                    <a:pt x="27664" y="29671"/>
                    <a:pt x="30013" y="33238"/>
                  </a:cubicBezTo>
                  <a:cubicBezTo>
                    <a:pt x="32403" y="36861"/>
                    <a:pt x="32327" y="41874"/>
                    <a:pt x="36163" y="44492"/>
                  </a:cubicBezTo>
                  <a:cubicBezTo>
                    <a:pt x="37670" y="45519"/>
                    <a:pt x="39230" y="45967"/>
                    <a:pt x="40759" y="45967"/>
                  </a:cubicBezTo>
                  <a:cubicBezTo>
                    <a:pt x="43999" y="45967"/>
                    <a:pt x="47100" y="43955"/>
                    <a:pt x="49254" y="41174"/>
                  </a:cubicBezTo>
                  <a:cubicBezTo>
                    <a:pt x="52075" y="37525"/>
                    <a:pt x="53643" y="32578"/>
                    <a:pt x="52309" y="28037"/>
                  </a:cubicBezTo>
                  <a:cubicBezTo>
                    <a:pt x="51233" y="24358"/>
                    <a:pt x="48189" y="21410"/>
                    <a:pt x="44606" y="20157"/>
                  </a:cubicBezTo>
                  <a:cubicBezTo>
                    <a:pt x="42901" y="19558"/>
                    <a:pt x="41035" y="19385"/>
                    <a:pt x="39101" y="19385"/>
                  </a:cubicBezTo>
                  <a:cubicBezTo>
                    <a:pt x="36451" y="19385"/>
                    <a:pt x="33673" y="19710"/>
                    <a:pt x="31009" y="19710"/>
                  </a:cubicBezTo>
                  <a:cubicBezTo>
                    <a:pt x="27728" y="19710"/>
                    <a:pt x="24618" y="19217"/>
                    <a:pt x="22128" y="17016"/>
                  </a:cubicBezTo>
                  <a:cubicBezTo>
                    <a:pt x="18810" y="14078"/>
                    <a:pt x="19231" y="9471"/>
                    <a:pt x="17481" y="5747"/>
                  </a:cubicBezTo>
                  <a:cubicBezTo>
                    <a:pt x="16009" y="2613"/>
                    <a:pt x="11910" y="0"/>
                    <a:pt x="8173" y="0"/>
                  </a:cubicBezTo>
                  <a:close/>
                </a:path>
              </a:pathLst>
            </a:custGeom>
            <a:solidFill>
              <a:schemeClr val="lt2"/>
            </a:solidFill>
            <a:ln>
              <a:noFill/>
            </a:ln>
            <a:effectLst>
              <a:outerShdw blurRad="214313" dist="47625" dir="264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23"/>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3"/>
          <p:cNvSpPr txBox="1">
            <a:spLocks noGrp="1"/>
          </p:cNvSpPr>
          <p:nvPr>
            <p:ph type="subTitle" idx="1"/>
          </p:nvPr>
        </p:nvSpPr>
        <p:spPr>
          <a:xfrm>
            <a:off x="937700" y="3396548"/>
            <a:ext cx="2175300" cy="8619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1" name="Google Shape;221;p23"/>
          <p:cNvSpPr txBox="1">
            <a:spLocks noGrp="1"/>
          </p:cNvSpPr>
          <p:nvPr>
            <p:ph type="subTitle" idx="2"/>
          </p:nvPr>
        </p:nvSpPr>
        <p:spPr>
          <a:xfrm>
            <a:off x="3484422" y="3396548"/>
            <a:ext cx="2175300" cy="8619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2" name="Google Shape;222;p23"/>
          <p:cNvSpPr txBox="1">
            <a:spLocks noGrp="1"/>
          </p:cNvSpPr>
          <p:nvPr>
            <p:ph type="subTitle" idx="3"/>
          </p:nvPr>
        </p:nvSpPr>
        <p:spPr>
          <a:xfrm>
            <a:off x="6031150" y="3396548"/>
            <a:ext cx="2175300" cy="8619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3" name="Google Shape;223;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4" name="Google Shape;224;p23"/>
          <p:cNvSpPr txBox="1">
            <a:spLocks noGrp="1"/>
          </p:cNvSpPr>
          <p:nvPr>
            <p:ph type="subTitle" idx="4"/>
          </p:nvPr>
        </p:nvSpPr>
        <p:spPr>
          <a:xfrm>
            <a:off x="937700" y="3086000"/>
            <a:ext cx="2175300" cy="394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25" name="Google Shape;225;p23"/>
          <p:cNvSpPr txBox="1">
            <a:spLocks noGrp="1"/>
          </p:cNvSpPr>
          <p:nvPr>
            <p:ph type="subTitle" idx="5"/>
          </p:nvPr>
        </p:nvSpPr>
        <p:spPr>
          <a:xfrm>
            <a:off x="3484422" y="3086000"/>
            <a:ext cx="2175300" cy="394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26" name="Google Shape;226;p23"/>
          <p:cNvSpPr txBox="1">
            <a:spLocks noGrp="1"/>
          </p:cNvSpPr>
          <p:nvPr>
            <p:ph type="subTitle" idx="6"/>
          </p:nvPr>
        </p:nvSpPr>
        <p:spPr>
          <a:xfrm>
            <a:off x="6031150" y="3086000"/>
            <a:ext cx="2175300" cy="3942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27" name="Google Shape;227;p23"/>
          <p:cNvGrpSpPr/>
          <p:nvPr/>
        </p:nvGrpSpPr>
        <p:grpSpPr>
          <a:xfrm>
            <a:off x="8423991" y="1984990"/>
            <a:ext cx="604586" cy="572671"/>
            <a:chOff x="5397450" y="983750"/>
            <a:chExt cx="780917" cy="739694"/>
          </a:xfrm>
        </p:grpSpPr>
        <p:sp>
          <p:nvSpPr>
            <p:cNvPr id="228" name="Google Shape;228;p23"/>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3"/>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31"/>
        <p:cNvGrpSpPr/>
        <p:nvPr/>
      </p:nvGrpSpPr>
      <p:grpSpPr>
        <a:xfrm>
          <a:off x="0" y="0"/>
          <a:ext cx="0" cy="0"/>
          <a:chOff x="0" y="0"/>
          <a:chExt cx="0" cy="0"/>
        </a:xfrm>
      </p:grpSpPr>
      <p:grpSp>
        <p:nvGrpSpPr>
          <p:cNvPr id="232" name="Google Shape;232;p24"/>
          <p:cNvGrpSpPr/>
          <p:nvPr/>
        </p:nvGrpSpPr>
        <p:grpSpPr>
          <a:xfrm>
            <a:off x="-2015706" y="-798705"/>
            <a:ext cx="13299397" cy="7636282"/>
            <a:chOff x="-2015706" y="-798705"/>
            <a:chExt cx="13299397" cy="7636282"/>
          </a:xfrm>
        </p:grpSpPr>
        <p:sp>
          <p:nvSpPr>
            <p:cNvPr id="233" name="Google Shape;233;p24"/>
            <p:cNvSpPr/>
            <p:nvPr/>
          </p:nvSpPr>
          <p:spPr>
            <a:xfrm rot="-1393865">
              <a:off x="6183580" y="2644829"/>
              <a:ext cx="4612231" cy="3421842"/>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1"/>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p:cNvSpPr/>
            <p:nvPr/>
          </p:nvSpPr>
          <p:spPr>
            <a:xfrm rot="728275">
              <a:off x="-1164058" y="1758656"/>
              <a:ext cx="4240817" cy="3633913"/>
            </a:xfrm>
            <a:custGeom>
              <a:avLst/>
              <a:gdLst/>
              <a:ahLst/>
              <a:cxnLst/>
              <a:rect l="l" t="t" r="r" b="b"/>
              <a:pathLst>
                <a:path w="53644" h="45967" extrusionOk="0">
                  <a:moveTo>
                    <a:pt x="8173" y="0"/>
                  </a:moveTo>
                  <a:cubicBezTo>
                    <a:pt x="6356" y="0"/>
                    <a:pt x="4625" y="618"/>
                    <a:pt x="3324" y="2094"/>
                  </a:cubicBezTo>
                  <a:cubicBezTo>
                    <a:pt x="0" y="5859"/>
                    <a:pt x="1081" y="12546"/>
                    <a:pt x="2431" y="16889"/>
                  </a:cubicBezTo>
                  <a:cubicBezTo>
                    <a:pt x="2583" y="17382"/>
                    <a:pt x="2751" y="17874"/>
                    <a:pt x="2938" y="18356"/>
                  </a:cubicBezTo>
                  <a:cubicBezTo>
                    <a:pt x="3075" y="18711"/>
                    <a:pt x="3217" y="19046"/>
                    <a:pt x="3365" y="19355"/>
                  </a:cubicBezTo>
                  <a:cubicBezTo>
                    <a:pt x="4577" y="21994"/>
                    <a:pt x="6323" y="24541"/>
                    <a:pt x="8839" y="26089"/>
                  </a:cubicBezTo>
                  <a:cubicBezTo>
                    <a:pt x="11924" y="27981"/>
                    <a:pt x="15760" y="27662"/>
                    <a:pt x="19226" y="27748"/>
                  </a:cubicBezTo>
                  <a:cubicBezTo>
                    <a:pt x="23407" y="27849"/>
                    <a:pt x="27664" y="29671"/>
                    <a:pt x="30013" y="33238"/>
                  </a:cubicBezTo>
                  <a:cubicBezTo>
                    <a:pt x="32403" y="36861"/>
                    <a:pt x="32327" y="41874"/>
                    <a:pt x="36163" y="44492"/>
                  </a:cubicBezTo>
                  <a:cubicBezTo>
                    <a:pt x="37670" y="45519"/>
                    <a:pt x="39230" y="45967"/>
                    <a:pt x="40759" y="45967"/>
                  </a:cubicBezTo>
                  <a:cubicBezTo>
                    <a:pt x="43999" y="45967"/>
                    <a:pt x="47100" y="43955"/>
                    <a:pt x="49254" y="41174"/>
                  </a:cubicBezTo>
                  <a:cubicBezTo>
                    <a:pt x="52075" y="37525"/>
                    <a:pt x="53643" y="32578"/>
                    <a:pt x="52309" y="28037"/>
                  </a:cubicBezTo>
                  <a:cubicBezTo>
                    <a:pt x="51233" y="24358"/>
                    <a:pt x="48189" y="21410"/>
                    <a:pt x="44606" y="20157"/>
                  </a:cubicBezTo>
                  <a:cubicBezTo>
                    <a:pt x="42901" y="19558"/>
                    <a:pt x="41035" y="19385"/>
                    <a:pt x="39101" y="19385"/>
                  </a:cubicBezTo>
                  <a:cubicBezTo>
                    <a:pt x="36451" y="19385"/>
                    <a:pt x="33673" y="19710"/>
                    <a:pt x="31009" y="19710"/>
                  </a:cubicBezTo>
                  <a:cubicBezTo>
                    <a:pt x="27728" y="19710"/>
                    <a:pt x="24618" y="19217"/>
                    <a:pt x="22128" y="17016"/>
                  </a:cubicBezTo>
                  <a:cubicBezTo>
                    <a:pt x="18810" y="14078"/>
                    <a:pt x="19231" y="9471"/>
                    <a:pt x="17481" y="5747"/>
                  </a:cubicBezTo>
                  <a:cubicBezTo>
                    <a:pt x="16009" y="2613"/>
                    <a:pt x="11910" y="0"/>
                    <a:pt x="8173" y="0"/>
                  </a:cubicBezTo>
                  <a:close/>
                </a:path>
              </a:pathLst>
            </a:custGeom>
            <a:solidFill>
              <a:schemeClr val="lt2"/>
            </a:solidFill>
            <a:ln>
              <a:noFill/>
            </a:ln>
            <a:effectLst>
              <a:outerShdw blurRad="214313" dist="47625" dir="264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p:cNvSpPr/>
            <p:nvPr/>
          </p:nvSpPr>
          <p:spPr>
            <a:xfrm flipH="1">
              <a:off x="-2015706" y="-798705"/>
              <a:ext cx="3939311" cy="3230741"/>
            </a:xfrm>
            <a:custGeom>
              <a:avLst/>
              <a:gdLst/>
              <a:ahLst/>
              <a:cxnLst/>
              <a:rect l="l" t="t" r="r" b="b"/>
              <a:pathLst>
                <a:path w="49830" h="40867" extrusionOk="0">
                  <a:moveTo>
                    <a:pt x="3106" y="0"/>
                  </a:moveTo>
                  <a:cubicBezTo>
                    <a:pt x="2761" y="0"/>
                    <a:pt x="2398" y="82"/>
                    <a:pt x="2010" y="280"/>
                  </a:cubicBezTo>
                  <a:cubicBezTo>
                    <a:pt x="57" y="1275"/>
                    <a:pt x="1" y="4400"/>
                    <a:pt x="823" y="6136"/>
                  </a:cubicBezTo>
                  <a:cubicBezTo>
                    <a:pt x="1259" y="7059"/>
                    <a:pt x="1893" y="7871"/>
                    <a:pt x="2523" y="8678"/>
                  </a:cubicBezTo>
                  <a:cubicBezTo>
                    <a:pt x="3527" y="9957"/>
                    <a:pt x="4633" y="10088"/>
                    <a:pt x="6039" y="10697"/>
                  </a:cubicBezTo>
                  <a:cubicBezTo>
                    <a:pt x="8779" y="11890"/>
                    <a:pt x="11585" y="14701"/>
                    <a:pt x="11417" y="17897"/>
                  </a:cubicBezTo>
                  <a:cubicBezTo>
                    <a:pt x="11280" y="20505"/>
                    <a:pt x="8885" y="21845"/>
                    <a:pt x="6972" y="23164"/>
                  </a:cubicBezTo>
                  <a:cubicBezTo>
                    <a:pt x="3598" y="25488"/>
                    <a:pt x="1386" y="29015"/>
                    <a:pt x="1487" y="33196"/>
                  </a:cubicBezTo>
                  <a:cubicBezTo>
                    <a:pt x="1538" y="35261"/>
                    <a:pt x="2360" y="37250"/>
                    <a:pt x="3877" y="38660"/>
                  </a:cubicBezTo>
                  <a:cubicBezTo>
                    <a:pt x="5346" y="40024"/>
                    <a:pt x="7589" y="40867"/>
                    <a:pt x="9747" y="40867"/>
                  </a:cubicBezTo>
                  <a:cubicBezTo>
                    <a:pt x="11017" y="40867"/>
                    <a:pt x="12258" y="40574"/>
                    <a:pt x="13295" y="39924"/>
                  </a:cubicBezTo>
                  <a:cubicBezTo>
                    <a:pt x="15908" y="38285"/>
                    <a:pt x="16847" y="34799"/>
                    <a:pt x="17663" y="32069"/>
                  </a:cubicBezTo>
                  <a:cubicBezTo>
                    <a:pt x="18161" y="30420"/>
                    <a:pt x="18805" y="28751"/>
                    <a:pt x="20119" y="27563"/>
                  </a:cubicBezTo>
                  <a:cubicBezTo>
                    <a:pt x="21437" y="26373"/>
                    <a:pt x="23077" y="25723"/>
                    <a:pt x="24828" y="25723"/>
                  </a:cubicBezTo>
                  <a:cubicBezTo>
                    <a:pt x="25040" y="25723"/>
                    <a:pt x="25253" y="25733"/>
                    <a:pt x="25467" y="25752"/>
                  </a:cubicBezTo>
                  <a:cubicBezTo>
                    <a:pt x="31379" y="26280"/>
                    <a:pt x="35362" y="31678"/>
                    <a:pt x="40903" y="33170"/>
                  </a:cubicBezTo>
                  <a:cubicBezTo>
                    <a:pt x="41473" y="33323"/>
                    <a:pt x="42010" y="33395"/>
                    <a:pt x="42514" y="33395"/>
                  </a:cubicBezTo>
                  <a:cubicBezTo>
                    <a:pt x="48797" y="33395"/>
                    <a:pt x="49830" y="22268"/>
                    <a:pt x="43587" y="19947"/>
                  </a:cubicBezTo>
                  <a:cubicBezTo>
                    <a:pt x="41517" y="19176"/>
                    <a:pt x="39248" y="19019"/>
                    <a:pt x="37193" y="18197"/>
                  </a:cubicBezTo>
                  <a:cubicBezTo>
                    <a:pt x="34327" y="17060"/>
                    <a:pt x="32383" y="14868"/>
                    <a:pt x="31328" y="12032"/>
                  </a:cubicBezTo>
                  <a:cubicBezTo>
                    <a:pt x="30323" y="9332"/>
                    <a:pt x="29912" y="6212"/>
                    <a:pt x="27791" y="4091"/>
                  </a:cubicBezTo>
                  <a:cubicBezTo>
                    <a:pt x="25768" y="2067"/>
                    <a:pt x="22419" y="1567"/>
                    <a:pt x="19651" y="1567"/>
                  </a:cubicBezTo>
                  <a:cubicBezTo>
                    <a:pt x="19553" y="1567"/>
                    <a:pt x="19455" y="1568"/>
                    <a:pt x="19358" y="1569"/>
                  </a:cubicBezTo>
                  <a:cubicBezTo>
                    <a:pt x="16611" y="1599"/>
                    <a:pt x="13963" y="2409"/>
                    <a:pt x="11213" y="2409"/>
                  </a:cubicBezTo>
                  <a:cubicBezTo>
                    <a:pt x="11124" y="2409"/>
                    <a:pt x="11035" y="2408"/>
                    <a:pt x="10945" y="2406"/>
                  </a:cubicBezTo>
                  <a:cubicBezTo>
                    <a:pt x="9286" y="2376"/>
                    <a:pt x="7602" y="2056"/>
                    <a:pt x="6110" y="1310"/>
                  </a:cubicBezTo>
                  <a:cubicBezTo>
                    <a:pt x="5516" y="1011"/>
                    <a:pt x="4958" y="615"/>
                    <a:pt x="4385" y="336"/>
                  </a:cubicBezTo>
                  <a:cubicBezTo>
                    <a:pt x="3975" y="138"/>
                    <a:pt x="3555" y="0"/>
                    <a:pt x="3106" y="0"/>
                  </a:cubicBezTo>
                  <a:close/>
                </a:path>
              </a:pathLst>
            </a:custGeom>
            <a:solidFill>
              <a:schemeClr val="dk2"/>
            </a:solidFill>
            <a:ln>
              <a:noFill/>
            </a:ln>
            <a:effectLst>
              <a:outerShdw blurRad="214313" dist="57150" dir="48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24"/>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8" name="Google Shape;238;p24"/>
          <p:cNvSpPr txBox="1">
            <a:spLocks noGrp="1"/>
          </p:cNvSpPr>
          <p:nvPr>
            <p:ph type="subTitle" idx="1"/>
          </p:nvPr>
        </p:nvSpPr>
        <p:spPr>
          <a:xfrm>
            <a:off x="1967648" y="2166800"/>
            <a:ext cx="1978200" cy="66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9" name="Google Shape;239;p24"/>
          <p:cNvSpPr txBox="1">
            <a:spLocks noGrp="1"/>
          </p:cNvSpPr>
          <p:nvPr>
            <p:ph type="subTitle" idx="2"/>
          </p:nvPr>
        </p:nvSpPr>
        <p:spPr>
          <a:xfrm>
            <a:off x="5198152" y="2166800"/>
            <a:ext cx="1978200" cy="66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0" name="Google Shape;240;p24"/>
          <p:cNvSpPr txBox="1">
            <a:spLocks noGrp="1"/>
          </p:cNvSpPr>
          <p:nvPr>
            <p:ph type="subTitle" idx="3"/>
          </p:nvPr>
        </p:nvSpPr>
        <p:spPr>
          <a:xfrm>
            <a:off x="1967648" y="3650875"/>
            <a:ext cx="1978200" cy="66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1" name="Google Shape;241;p24"/>
          <p:cNvSpPr txBox="1">
            <a:spLocks noGrp="1"/>
          </p:cNvSpPr>
          <p:nvPr>
            <p:ph type="subTitle" idx="4"/>
          </p:nvPr>
        </p:nvSpPr>
        <p:spPr>
          <a:xfrm>
            <a:off x="5198152" y="3650875"/>
            <a:ext cx="1978200" cy="66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2" name="Google Shape;242;p24"/>
          <p:cNvSpPr txBox="1">
            <a:spLocks noGrp="1"/>
          </p:cNvSpPr>
          <p:nvPr>
            <p:ph type="subTitle" idx="5"/>
          </p:nvPr>
        </p:nvSpPr>
        <p:spPr>
          <a:xfrm>
            <a:off x="1967648" y="1962583"/>
            <a:ext cx="1978200" cy="405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43" name="Google Shape;243;p24"/>
          <p:cNvSpPr txBox="1">
            <a:spLocks noGrp="1"/>
          </p:cNvSpPr>
          <p:nvPr>
            <p:ph type="subTitle" idx="6"/>
          </p:nvPr>
        </p:nvSpPr>
        <p:spPr>
          <a:xfrm>
            <a:off x="5198150" y="1962583"/>
            <a:ext cx="1978200" cy="405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44" name="Google Shape;244;p24"/>
          <p:cNvSpPr txBox="1">
            <a:spLocks noGrp="1"/>
          </p:cNvSpPr>
          <p:nvPr>
            <p:ph type="subTitle" idx="7"/>
          </p:nvPr>
        </p:nvSpPr>
        <p:spPr>
          <a:xfrm>
            <a:off x="1967648" y="3446708"/>
            <a:ext cx="1978200" cy="405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45" name="Google Shape;245;p24"/>
          <p:cNvSpPr txBox="1">
            <a:spLocks noGrp="1"/>
          </p:cNvSpPr>
          <p:nvPr>
            <p:ph type="subTitle" idx="8"/>
          </p:nvPr>
        </p:nvSpPr>
        <p:spPr>
          <a:xfrm>
            <a:off x="5198150" y="3446708"/>
            <a:ext cx="1978200" cy="405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46" name="Google Shape;246;p24"/>
          <p:cNvGrpSpPr/>
          <p:nvPr/>
        </p:nvGrpSpPr>
        <p:grpSpPr>
          <a:xfrm rot="5400000">
            <a:off x="8611850" y="715650"/>
            <a:ext cx="150451" cy="512600"/>
            <a:chOff x="2990775" y="3601075"/>
            <a:chExt cx="150451" cy="512600"/>
          </a:xfrm>
        </p:grpSpPr>
        <p:sp>
          <p:nvSpPr>
            <p:cNvPr id="247" name="Google Shape;247;p24"/>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57"/>
        <p:cNvGrpSpPr/>
        <p:nvPr/>
      </p:nvGrpSpPr>
      <p:grpSpPr>
        <a:xfrm>
          <a:off x="0" y="0"/>
          <a:ext cx="0" cy="0"/>
          <a:chOff x="0" y="0"/>
          <a:chExt cx="0" cy="0"/>
        </a:xfrm>
      </p:grpSpPr>
      <p:grpSp>
        <p:nvGrpSpPr>
          <p:cNvPr id="258" name="Google Shape;258;p25"/>
          <p:cNvGrpSpPr/>
          <p:nvPr/>
        </p:nvGrpSpPr>
        <p:grpSpPr>
          <a:xfrm>
            <a:off x="-1605488" y="-1074077"/>
            <a:ext cx="13370069" cy="7426979"/>
            <a:chOff x="-1605488" y="-1074077"/>
            <a:chExt cx="13370069" cy="7426979"/>
          </a:xfrm>
        </p:grpSpPr>
        <p:sp>
          <p:nvSpPr>
            <p:cNvPr id="259" name="Google Shape;259;p25"/>
            <p:cNvSpPr/>
            <p:nvPr/>
          </p:nvSpPr>
          <p:spPr>
            <a:xfrm rot="-4804138">
              <a:off x="-1888196" y="-113816"/>
              <a:ext cx="4988263" cy="3616751"/>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5"/>
            <p:cNvSpPr/>
            <p:nvPr/>
          </p:nvSpPr>
          <p:spPr>
            <a:xfrm rot="3209702" flipH="1">
              <a:off x="-1080810" y="3653029"/>
              <a:ext cx="2925797" cy="191108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dk2"/>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5"/>
            <p:cNvSpPr/>
            <p:nvPr/>
          </p:nvSpPr>
          <p:spPr>
            <a:xfrm rot="3230172" flipH="1">
              <a:off x="6716464" y="1605499"/>
              <a:ext cx="4612130" cy="3421767"/>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1"/>
            </a:solidFill>
            <a:ln>
              <a:noFill/>
            </a:ln>
            <a:effectLst>
              <a:outerShdw blurRad="214313" dist="142875" dir="1368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25"/>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4" name="Google Shape;264;p25"/>
          <p:cNvSpPr txBox="1">
            <a:spLocks noGrp="1"/>
          </p:cNvSpPr>
          <p:nvPr>
            <p:ph type="subTitle" idx="1"/>
          </p:nvPr>
        </p:nvSpPr>
        <p:spPr>
          <a:xfrm>
            <a:off x="1101175" y="2116975"/>
            <a:ext cx="1986000" cy="649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65" name="Google Shape;265;p25"/>
          <p:cNvSpPr txBox="1">
            <a:spLocks noGrp="1"/>
          </p:cNvSpPr>
          <p:nvPr>
            <p:ph type="subTitle" idx="2"/>
          </p:nvPr>
        </p:nvSpPr>
        <p:spPr>
          <a:xfrm>
            <a:off x="3578947" y="2116975"/>
            <a:ext cx="1986000" cy="649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66" name="Google Shape;266;p25"/>
          <p:cNvSpPr txBox="1">
            <a:spLocks noGrp="1"/>
          </p:cNvSpPr>
          <p:nvPr>
            <p:ph type="subTitle" idx="3"/>
          </p:nvPr>
        </p:nvSpPr>
        <p:spPr>
          <a:xfrm>
            <a:off x="1101175" y="3778975"/>
            <a:ext cx="1986000" cy="649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67" name="Google Shape;267;p25"/>
          <p:cNvSpPr txBox="1">
            <a:spLocks noGrp="1"/>
          </p:cNvSpPr>
          <p:nvPr>
            <p:ph type="subTitle" idx="4"/>
          </p:nvPr>
        </p:nvSpPr>
        <p:spPr>
          <a:xfrm>
            <a:off x="3578947" y="3778975"/>
            <a:ext cx="1986000" cy="649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68" name="Google Shape;268;p25"/>
          <p:cNvSpPr txBox="1">
            <a:spLocks noGrp="1"/>
          </p:cNvSpPr>
          <p:nvPr>
            <p:ph type="subTitle" idx="5"/>
          </p:nvPr>
        </p:nvSpPr>
        <p:spPr>
          <a:xfrm>
            <a:off x="6056725" y="2116975"/>
            <a:ext cx="1986000" cy="649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69" name="Google Shape;269;p25"/>
          <p:cNvSpPr txBox="1">
            <a:spLocks noGrp="1"/>
          </p:cNvSpPr>
          <p:nvPr>
            <p:ph type="subTitle" idx="6"/>
          </p:nvPr>
        </p:nvSpPr>
        <p:spPr>
          <a:xfrm>
            <a:off x="6056725" y="3778975"/>
            <a:ext cx="1986000" cy="649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70" name="Google Shape;270;p25"/>
          <p:cNvSpPr txBox="1">
            <a:spLocks noGrp="1"/>
          </p:cNvSpPr>
          <p:nvPr>
            <p:ph type="subTitle" idx="7"/>
          </p:nvPr>
        </p:nvSpPr>
        <p:spPr>
          <a:xfrm>
            <a:off x="1101175" y="1824351"/>
            <a:ext cx="1986000" cy="4431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1" name="Google Shape;271;p25"/>
          <p:cNvSpPr txBox="1">
            <a:spLocks noGrp="1"/>
          </p:cNvSpPr>
          <p:nvPr>
            <p:ph type="subTitle" idx="8"/>
          </p:nvPr>
        </p:nvSpPr>
        <p:spPr>
          <a:xfrm>
            <a:off x="3578947" y="1824351"/>
            <a:ext cx="1986000" cy="4431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2" name="Google Shape;272;p25"/>
          <p:cNvSpPr txBox="1">
            <a:spLocks noGrp="1"/>
          </p:cNvSpPr>
          <p:nvPr>
            <p:ph type="subTitle" idx="9"/>
          </p:nvPr>
        </p:nvSpPr>
        <p:spPr>
          <a:xfrm>
            <a:off x="1101175" y="3486276"/>
            <a:ext cx="1986000" cy="4431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3" name="Google Shape;273;p25"/>
          <p:cNvSpPr txBox="1">
            <a:spLocks noGrp="1"/>
          </p:cNvSpPr>
          <p:nvPr>
            <p:ph type="subTitle" idx="13"/>
          </p:nvPr>
        </p:nvSpPr>
        <p:spPr>
          <a:xfrm>
            <a:off x="3578947" y="3486276"/>
            <a:ext cx="1986000" cy="4431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4" name="Google Shape;274;p25"/>
          <p:cNvSpPr txBox="1">
            <a:spLocks noGrp="1"/>
          </p:cNvSpPr>
          <p:nvPr>
            <p:ph type="subTitle" idx="14"/>
          </p:nvPr>
        </p:nvSpPr>
        <p:spPr>
          <a:xfrm>
            <a:off x="6056725" y="1824351"/>
            <a:ext cx="1986000" cy="4431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5" name="Google Shape;275;p25"/>
          <p:cNvSpPr txBox="1">
            <a:spLocks noGrp="1"/>
          </p:cNvSpPr>
          <p:nvPr>
            <p:ph type="subTitle" idx="15"/>
          </p:nvPr>
        </p:nvSpPr>
        <p:spPr>
          <a:xfrm>
            <a:off x="6056725" y="3486276"/>
            <a:ext cx="1986000" cy="4431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76" name="Google Shape;276;p25"/>
          <p:cNvGrpSpPr/>
          <p:nvPr/>
        </p:nvGrpSpPr>
        <p:grpSpPr>
          <a:xfrm>
            <a:off x="72650" y="1174812"/>
            <a:ext cx="8955926" cy="1824748"/>
            <a:chOff x="72650" y="1174813"/>
            <a:chExt cx="8955926" cy="1824748"/>
          </a:xfrm>
        </p:grpSpPr>
        <p:grpSp>
          <p:nvGrpSpPr>
            <p:cNvPr id="277" name="Google Shape;277;p25"/>
            <p:cNvGrpSpPr/>
            <p:nvPr/>
          </p:nvGrpSpPr>
          <p:grpSpPr>
            <a:xfrm rot="10800000">
              <a:off x="8423991" y="2426890"/>
              <a:ext cx="604586" cy="572671"/>
              <a:chOff x="5397450" y="983750"/>
              <a:chExt cx="780917" cy="739694"/>
            </a:xfrm>
          </p:grpSpPr>
          <p:sp>
            <p:nvSpPr>
              <p:cNvPr id="278" name="Google Shape;278;p25"/>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5"/>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5"/>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25"/>
            <p:cNvGrpSpPr/>
            <p:nvPr/>
          </p:nvGrpSpPr>
          <p:grpSpPr>
            <a:xfrm rot="-5400000">
              <a:off x="46763" y="1200700"/>
              <a:ext cx="791469" cy="739694"/>
              <a:chOff x="8352525" y="3155950"/>
              <a:chExt cx="791469" cy="739694"/>
            </a:xfrm>
          </p:grpSpPr>
          <p:sp>
            <p:nvSpPr>
              <p:cNvPr id="282" name="Google Shape;282;p25"/>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5"/>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5"/>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85"/>
        <p:cNvGrpSpPr/>
        <p:nvPr/>
      </p:nvGrpSpPr>
      <p:grpSpPr>
        <a:xfrm>
          <a:off x="0" y="0"/>
          <a:ext cx="0" cy="0"/>
          <a:chOff x="0" y="0"/>
          <a:chExt cx="0" cy="0"/>
        </a:xfrm>
      </p:grpSpPr>
      <p:sp>
        <p:nvSpPr>
          <p:cNvPr id="286" name="Google Shape;286;p26"/>
          <p:cNvSpPr txBox="1">
            <a:spLocks noGrp="1"/>
          </p:cNvSpPr>
          <p:nvPr>
            <p:ph type="title" hasCustomPrompt="1"/>
          </p:nvPr>
        </p:nvSpPr>
        <p:spPr>
          <a:xfrm>
            <a:off x="1025400" y="912350"/>
            <a:ext cx="38604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87" name="Google Shape;287;p26"/>
          <p:cNvSpPr txBox="1">
            <a:spLocks noGrp="1"/>
          </p:cNvSpPr>
          <p:nvPr>
            <p:ph type="subTitle" idx="1"/>
          </p:nvPr>
        </p:nvSpPr>
        <p:spPr>
          <a:xfrm>
            <a:off x="1025400" y="1529681"/>
            <a:ext cx="3860400" cy="408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2400"/>
              <a:buNone/>
              <a:defRPr sz="1600">
                <a:solidFill>
                  <a:schemeClr val="dk1"/>
                </a:solidFill>
              </a:defRPr>
            </a:lvl1pPr>
            <a:lvl2pPr lvl="1" algn="ctr" rtl="0">
              <a:lnSpc>
                <a:spcPct val="115000"/>
              </a:lnSpc>
              <a:spcBef>
                <a:spcPts val="0"/>
              </a:spcBef>
              <a:spcAft>
                <a:spcPts val="0"/>
              </a:spcAft>
              <a:buClr>
                <a:schemeClr val="dk1"/>
              </a:buClr>
              <a:buSzPts val="2100"/>
              <a:buNone/>
              <a:defRPr sz="2100">
                <a:solidFill>
                  <a:schemeClr val="dk1"/>
                </a:solidFill>
              </a:defRPr>
            </a:lvl2pPr>
            <a:lvl3pPr lvl="2" algn="ctr" rtl="0">
              <a:lnSpc>
                <a:spcPct val="115000"/>
              </a:lnSpc>
              <a:spcBef>
                <a:spcPts val="0"/>
              </a:spcBef>
              <a:spcAft>
                <a:spcPts val="0"/>
              </a:spcAft>
              <a:buClr>
                <a:schemeClr val="dk1"/>
              </a:buClr>
              <a:buSzPts val="2100"/>
              <a:buNone/>
              <a:defRPr sz="2100">
                <a:solidFill>
                  <a:schemeClr val="dk1"/>
                </a:solidFill>
              </a:defRPr>
            </a:lvl3pPr>
            <a:lvl4pPr lvl="3" algn="ctr" rtl="0">
              <a:lnSpc>
                <a:spcPct val="115000"/>
              </a:lnSpc>
              <a:spcBef>
                <a:spcPts val="0"/>
              </a:spcBef>
              <a:spcAft>
                <a:spcPts val="0"/>
              </a:spcAft>
              <a:buClr>
                <a:schemeClr val="dk1"/>
              </a:buClr>
              <a:buSzPts val="2100"/>
              <a:buNone/>
              <a:defRPr sz="2100">
                <a:solidFill>
                  <a:schemeClr val="dk1"/>
                </a:solidFill>
              </a:defRPr>
            </a:lvl4pPr>
            <a:lvl5pPr lvl="4" algn="ctr" rtl="0">
              <a:lnSpc>
                <a:spcPct val="115000"/>
              </a:lnSpc>
              <a:spcBef>
                <a:spcPts val="0"/>
              </a:spcBef>
              <a:spcAft>
                <a:spcPts val="0"/>
              </a:spcAft>
              <a:buClr>
                <a:schemeClr val="dk1"/>
              </a:buClr>
              <a:buSzPts val="2100"/>
              <a:buNone/>
              <a:defRPr sz="2100">
                <a:solidFill>
                  <a:schemeClr val="dk1"/>
                </a:solidFill>
              </a:defRPr>
            </a:lvl5pPr>
            <a:lvl6pPr lvl="5" algn="ctr" rtl="0">
              <a:lnSpc>
                <a:spcPct val="115000"/>
              </a:lnSpc>
              <a:spcBef>
                <a:spcPts val="0"/>
              </a:spcBef>
              <a:spcAft>
                <a:spcPts val="0"/>
              </a:spcAft>
              <a:buClr>
                <a:schemeClr val="dk1"/>
              </a:buClr>
              <a:buSzPts val="2100"/>
              <a:buNone/>
              <a:defRPr sz="2100">
                <a:solidFill>
                  <a:schemeClr val="dk1"/>
                </a:solidFill>
              </a:defRPr>
            </a:lvl6pPr>
            <a:lvl7pPr lvl="6" algn="ctr" rtl="0">
              <a:lnSpc>
                <a:spcPct val="115000"/>
              </a:lnSpc>
              <a:spcBef>
                <a:spcPts val="0"/>
              </a:spcBef>
              <a:spcAft>
                <a:spcPts val="0"/>
              </a:spcAft>
              <a:buClr>
                <a:schemeClr val="dk1"/>
              </a:buClr>
              <a:buSzPts val="2100"/>
              <a:buNone/>
              <a:defRPr sz="2100">
                <a:solidFill>
                  <a:schemeClr val="dk1"/>
                </a:solidFill>
              </a:defRPr>
            </a:lvl7pPr>
            <a:lvl8pPr lvl="7" algn="ctr" rtl="0">
              <a:lnSpc>
                <a:spcPct val="115000"/>
              </a:lnSpc>
              <a:spcBef>
                <a:spcPts val="0"/>
              </a:spcBef>
              <a:spcAft>
                <a:spcPts val="0"/>
              </a:spcAft>
              <a:buClr>
                <a:schemeClr val="dk1"/>
              </a:buClr>
              <a:buSzPts val="2100"/>
              <a:buNone/>
              <a:defRPr sz="2100">
                <a:solidFill>
                  <a:schemeClr val="dk1"/>
                </a:solidFill>
              </a:defRPr>
            </a:lvl8pPr>
            <a:lvl9pPr lvl="8" algn="ctr" rtl="0">
              <a:lnSpc>
                <a:spcPct val="115000"/>
              </a:lnSpc>
              <a:spcBef>
                <a:spcPts val="0"/>
              </a:spcBef>
              <a:spcAft>
                <a:spcPts val="0"/>
              </a:spcAft>
              <a:buClr>
                <a:schemeClr val="dk1"/>
              </a:buClr>
              <a:buSzPts val="2100"/>
              <a:buNone/>
              <a:defRPr sz="2100">
                <a:solidFill>
                  <a:schemeClr val="dk1"/>
                </a:solidFill>
              </a:defRPr>
            </a:lvl9pPr>
          </a:lstStyle>
          <a:p>
            <a:endParaRPr/>
          </a:p>
        </p:txBody>
      </p:sp>
      <p:sp>
        <p:nvSpPr>
          <p:cNvPr id="288" name="Google Shape;288;p26"/>
          <p:cNvSpPr txBox="1">
            <a:spLocks noGrp="1"/>
          </p:cNvSpPr>
          <p:nvPr>
            <p:ph type="title" idx="2" hasCustomPrompt="1"/>
          </p:nvPr>
        </p:nvSpPr>
        <p:spPr>
          <a:xfrm>
            <a:off x="1025400" y="2057651"/>
            <a:ext cx="38604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89" name="Google Shape;289;p26"/>
          <p:cNvSpPr txBox="1">
            <a:spLocks noGrp="1"/>
          </p:cNvSpPr>
          <p:nvPr>
            <p:ph type="subTitle" idx="3"/>
          </p:nvPr>
        </p:nvSpPr>
        <p:spPr>
          <a:xfrm>
            <a:off x="1025400" y="2675958"/>
            <a:ext cx="3860400" cy="408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2400"/>
              <a:buNone/>
              <a:defRPr sz="1600">
                <a:solidFill>
                  <a:schemeClr val="dk1"/>
                </a:solidFill>
              </a:defRPr>
            </a:lvl1pPr>
            <a:lvl2pPr lvl="1" algn="ctr" rtl="0">
              <a:lnSpc>
                <a:spcPct val="115000"/>
              </a:lnSpc>
              <a:spcBef>
                <a:spcPts val="0"/>
              </a:spcBef>
              <a:spcAft>
                <a:spcPts val="0"/>
              </a:spcAft>
              <a:buClr>
                <a:schemeClr val="dk1"/>
              </a:buClr>
              <a:buSzPts val="2100"/>
              <a:buNone/>
              <a:defRPr sz="2100">
                <a:solidFill>
                  <a:schemeClr val="dk1"/>
                </a:solidFill>
              </a:defRPr>
            </a:lvl2pPr>
            <a:lvl3pPr lvl="2" algn="ctr" rtl="0">
              <a:lnSpc>
                <a:spcPct val="115000"/>
              </a:lnSpc>
              <a:spcBef>
                <a:spcPts val="0"/>
              </a:spcBef>
              <a:spcAft>
                <a:spcPts val="0"/>
              </a:spcAft>
              <a:buClr>
                <a:schemeClr val="dk1"/>
              </a:buClr>
              <a:buSzPts val="2100"/>
              <a:buNone/>
              <a:defRPr sz="2100">
                <a:solidFill>
                  <a:schemeClr val="dk1"/>
                </a:solidFill>
              </a:defRPr>
            </a:lvl3pPr>
            <a:lvl4pPr lvl="3" algn="ctr" rtl="0">
              <a:lnSpc>
                <a:spcPct val="115000"/>
              </a:lnSpc>
              <a:spcBef>
                <a:spcPts val="0"/>
              </a:spcBef>
              <a:spcAft>
                <a:spcPts val="0"/>
              </a:spcAft>
              <a:buClr>
                <a:schemeClr val="dk1"/>
              </a:buClr>
              <a:buSzPts val="2100"/>
              <a:buNone/>
              <a:defRPr sz="2100">
                <a:solidFill>
                  <a:schemeClr val="dk1"/>
                </a:solidFill>
              </a:defRPr>
            </a:lvl4pPr>
            <a:lvl5pPr lvl="4" algn="ctr" rtl="0">
              <a:lnSpc>
                <a:spcPct val="115000"/>
              </a:lnSpc>
              <a:spcBef>
                <a:spcPts val="0"/>
              </a:spcBef>
              <a:spcAft>
                <a:spcPts val="0"/>
              </a:spcAft>
              <a:buClr>
                <a:schemeClr val="dk1"/>
              </a:buClr>
              <a:buSzPts val="2100"/>
              <a:buNone/>
              <a:defRPr sz="2100">
                <a:solidFill>
                  <a:schemeClr val="dk1"/>
                </a:solidFill>
              </a:defRPr>
            </a:lvl5pPr>
            <a:lvl6pPr lvl="5" algn="ctr" rtl="0">
              <a:lnSpc>
                <a:spcPct val="115000"/>
              </a:lnSpc>
              <a:spcBef>
                <a:spcPts val="0"/>
              </a:spcBef>
              <a:spcAft>
                <a:spcPts val="0"/>
              </a:spcAft>
              <a:buClr>
                <a:schemeClr val="dk1"/>
              </a:buClr>
              <a:buSzPts val="2100"/>
              <a:buNone/>
              <a:defRPr sz="2100">
                <a:solidFill>
                  <a:schemeClr val="dk1"/>
                </a:solidFill>
              </a:defRPr>
            </a:lvl6pPr>
            <a:lvl7pPr lvl="6" algn="ctr" rtl="0">
              <a:lnSpc>
                <a:spcPct val="115000"/>
              </a:lnSpc>
              <a:spcBef>
                <a:spcPts val="0"/>
              </a:spcBef>
              <a:spcAft>
                <a:spcPts val="0"/>
              </a:spcAft>
              <a:buClr>
                <a:schemeClr val="dk1"/>
              </a:buClr>
              <a:buSzPts val="2100"/>
              <a:buNone/>
              <a:defRPr sz="2100">
                <a:solidFill>
                  <a:schemeClr val="dk1"/>
                </a:solidFill>
              </a:defRPr>
            </a:lvl7pPr>
            <a:lvl8pPr lvl="7" algn="ctr" rtl="0">
              <a:lnSpc>
                <a:spcPct val="115000"/>
              </a:lnSpc>
              <a:spcBef>
                <a:spcPts val="0"/>
              </a:spcBef>
              <a:spcAft>
                <a:spcPts val="0"/>
              </a:spcAft>
              <a:buClr>
                <a:schemeClr val="dk1"/>
              </a:buClr>
              <a:buSzPts val="2100"/>
              <a:buNone/>
              <a:defRPr sz="2100">
                <a:solidFill>
                  <a:schemeClr val="dk1"/>
                </a:solidFill>
              </a:defRPr>
            </a:lvl8pPr>
            <a:lvl9pPr lvl="8" algn="ctr" rtl="0">
              <a:lnSpc>
                <a:spcPct val="115000"/>
              </a:lnSpc>
              <a:spcBef>
                <a:spcPts val="0"/>
              </a:spcBef>
              <a:spcAft>
                <a:spcPts val="0"/>
              </a:spcAft>
              <a:buClr>
                <a:schemeClr val="dk1"/>
              </a:buClr>
              <a:buSzPts val="2100"/>
              <a:buNone/>
              <a:defRPr sz="2100">
                <a:solidFill>
                  <a:schemeClr val="dk1"/>
                </a:solidFill>
              </a:defRPr>
            </a:lvl9pPr>
          </a:lstStyle>
          <a:p>
            <a:endParaRPr/>
          </a:p>
        </p:txBody>
      </p:sp>
      <p:sp>
        <p:nvSpPr>
          <p:cNvPr id="290" name="Google Shape;290;p26"/>
          <p:cNvSpPr txBox="1">
            <a:spLocks noGrp="1"/>
          </p:cNvSpPr>
          <p:nvPr>
            <p:ph type="title" idx="4" hasCustomPrompt="1"/>
          </p:nvPr>
        </p:nvSpPr>
        <p:spPr>
          <a:xfrm>
            <a:off x="1025400" y="3202953"/>
            <a:ext cx="38604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91" name="Google Shape;291;p26"/>
          <p:cNvSpPr txBox="1">
            <a:spLocks noGrp="1"/>
          </p:cNvSpPr>
          <p:nvPr>
            <p:ph type="subTitle" idx="5"/>
          </p:nvPr>
        </p:nvSpPr>
        <p:spPr>
          <a:xfrm>
            <a:off x="1025400" y="3822252"/>
            <a:ext cx="3860400" cy="408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2400"/>
              <a:buNone/>
              <a:defRPr sz="1600">
                <a:solidFill>
                  <a:schemeClr val="dk1"/>
                </a:solidFill>
              </a:defRPr>
            </a:lvl1pPr>
            <a:lvl2pPr lvl="1" algn="ctr" rtl="0">
              <a:lnSpc>
                <a:spcPct val="115000"/>
              </a:lnSpc>
              <a:spcBef>
                <a:spcPts val="0"/>
              </a:spcBef>
              <a:spcAft>
                <a:spcPts val="0"/>
              </a:spcAft>
              <a:buClr>
                <a:schemeClr val="dk1"/>
              </a:buClr>
              <a:buSzPts val="2100"/>
              <a:buNone/>
              <a:defRPr sz="2100">
                <a:solidFill>
                  <a:schemeClr val="dk1"/>
                </a:solidFill>
              </a:defRPr>
            </a:lvl2pPr>
            <a:lvl3pPr lvl="2" algn="ctr" rtl="0">
              <a:lnSpc>
                <a:spcPct val="115000"/>
              </a:lnSpc>
              <a:spcBef>
                <a:spcPts val="0"/>
              </a:spcBef>
              <a:spcAft>
                <a:spcPts val="0"/>
              </a:spcAft>
              <a:buClr>
                <a:schemeClr val="dk1"/>
              </a:buClr>
              <a:buSzPts val="2100"/>
              <a:buNone/>
              <a:defRPr sz="2100">
                <a:solidFill>
                  <a:schemeClr val="dk1"/>
                </a:solidFill>
              </a:defRPr>
            </a:lvl3pPr>
            <a:lvl4pPr lvl="3" algn="ctr" rtl="0">
              <a:lnSpc>
                <a:spcPct val="115000"/>
              </a:lnSpc>
              <a:spcBef>
                <a:spcPts val="0"/>
              </a:spcBef>
              <a:spcAft>
                <a:spcPts val="0"/>
              </a:spcAft>
              <a:buClr>
                <a:schemeClr val="dk1"/>
              </a:buClr>
              <a:buSzPts val="2100"/>
              <a:buNone/>
              <a:defRPr sz="2100">
                <a:solidFill>
                  <a:schemeClr val="dk1"/>
                </a:solidFill>
              </a:defRPr>
            </a:lvl4pPr>
            <a:lvl5pPr lvl="4" algn="ctr" rtl="0">
              <a:lnSpc>
                <a:spcPct val="115000"/>
              </a:lnSpc>
              <a:spcBef>
                <a:spcPts val="0"/>
              </a:spcBef>
              <a:spcAft>
                <a:spcPts val="0"/>
              </a:spcAft>
              <a:buClr>
                <a:schemeClr val="dk1"/>
              </a:buClr>
              <a:buSzPts val="2100"/>
              <a:buNone/>
              <a:defRPr sz="2100">
                <a:solidFill>
                  <a:schemeClr val="dk1"/>
                </a:solidFill>
              </a:defRPr>
            </a:lvl5pPr>
            <a:lvl6pPr lvl="5" algn="ctr" rtl="0">
              <a:lnSpc>
                <a:spcPct val="115000"/>
              </a:lnSpc>
              <a:spcBef>
                <a:spcPts val="0"/>
              </a:spcBef>
              <a:spcAft>
                <a:spcPts val="0"/>
              </a:spcAft>
              <a:buClr>
                <a:schemeClr val="dk1"/>
              </a:buClr>
              <a:buSzPts val="2100"/>
              <a:buNone/>
              <a:defRPr sz="2100">
                <a:solidFill>
                  <a:schemeClr val="dk1"/>
                </a:solidFill>
              </a:defRPr>
            </a:lvl6pPr>
            <a:lvl7pPr lvl="6" algn="ctr" rtl="0">
              <a:lnSpc>
                <a:spcPct val="115000"/>
              </a:lnSpc>
              <a:spcBef>
                <a:spcPts val="0"/>
              </a:spcBef>
              <a:spcAft>
                <a:spcPts val="0"/>
              </a:spcAft>
              <a:buClr>
                <a:schemeClr val="dk1"/>
              </a:buClr>
              <a:buSzPts val="2100"/>
              <a:buNone/>
              <a:defRPr sz="2100">
                <a:solidFill>
                  <a:schemeClr val="dk1"/>
                </a:solidFill>
              </a:defRPr>
            </a:lvl7pPr>
            <a:lvl8pPr lvl="7" algn="ctr" rtl="0">
              <a:lnSpc>
                <a:spcPct val="115000"/>
              </a:lnSpc>
              <a:spcBef>
                <a:spcPts val="0"/>
              </a:spcBef>
              <a:spcAft>
                <a:spcPts val="0"/>
              </a:spcAft>
              <a:buClr>
                <a:schemeClr val="dk1"/>
              </a:buClr>
              <a:buSzPts val="2100"/>
              <a:buNone/>
              <a:defRPr sz="2100">
                <a:solidFill>
                  <a:schemeClr val="dk1"/>
                </a:solidFill>
              </a:defRPr>
            </a:lvl8pPr>
            <a:lvl9pPr lvl="8" algn="ctr" rtl="0">
              <a:lnSpc>
                <a:spcPct val="115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92"/>
        <p:cNvGrpSpPr/>
        <p:nvPr/>
      </p:nvGrpSpPr>
      <p:grpSpPr>
        <a:xfrm>
          <a:off x="0" y="0"/>
          <a:ext cx="0" cy="0"/>
          <a:chOff x="0" y="0"/>
          <a:chExt cx="0" cy="0"/>
        </a:xfrm>
      </p:grpSpPr>
      <p:grpSp>
        <p:nvGrpSpPr>
          <p:cNvPr id="293" name="Google Shape;293;p27"/>
          <p:cNvGrpSpPr/>
          <p:nvPr/>
        </p:nvGrpSpPr>
        <p:grpSpPr>
          <a:xfrm>
            <a:off x="-1994214" y="-1094717"/>
            <a:ext cx="4422119" cy="5904184"/>
            <a:chOff x="-1994214" y="-1094717"/>
            <a:chExt cx="4422119" cy="5904184"/>
          </a:xfrm>
        </p:grpSpPr>
        <p:sp>
          <p:nvSpPr>
            <p:cNvPr id="294" name="Google Shape;294;p27"/>
            <p:cNvSpPr/>
            <p:nvPr/>
          </p:nvSpPr>
          <p:spPr>
            <a:xfrm>
              <a:off x="-497999" y="-1094717"/>
              <a:ext cx="2925905" cy="191115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dk2"/>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7"/>
            <p:cNvSpPr/>
            <p:nvPr/>
          </p:nvSpPr>
          <p:spPr>
            <a:xfrm>
              <a:off x="-1994214" y="1578727"/>
              <a:ext cx="3939311" cy="3230741"/>
            </a:xfrm>
            <a:custGeom>
              <a:avLst/>
              <a:gdLst/>
              <a:ahLst/>
              <a:cxnLst/>
              <a:rect l="l" t="t" r="r" b="b"/>
              <a:pathLst>
                <a:path w="49830" h="40867" extrusionOk="0">
                  <a:moveTo>
                    <a:pt x="3106" y="0"/>
                  </a:moveTo>
                  <a:cubicBezTo>
                    <a:pt x="2761" y="0"/>
                    <a:pt x="2398" y="82"/>
                    <a:pt x="2010" y="280"/>
                  </a:cubicBezTo>
                  <a:cubicBezTo>
                    <a:pt x="57" y="1275"/>
                    <a:pt x="1" y="4400"/>
                    <a:pt x="823" y="6136"/>
                  </a:cubicBezTo>
                  <a:cubicBezTo>
                    <a:pt x="1259" y="7059"/>
                    <a:pt x="1893" y="7871"/>
                    <a:pt x="2523" y="8678"/>
                  </a:cubicBezTo>
                  <a:cubicBezTo>
                    <a:pt x="3527" y="9957"/>
                    <a:pt x="4633" y="10088"/>
                    <a:pt x="6039" y="10697"/>
                  </a:cubicBezTo>
                  <a:cubicBezTo>
                    <a:pt x="8779" y="11890"/>
                    <a:pt x="11585" y="14701"/>
                    <a:pt x="11417" y="17897"/>
                  </a:cubicBezTo>
                  <a:cubicBezTo>
                    <a:pt x="11280" y="20505"/>
                    <a:pt x="8885" y="21845"/>
                    <a:pt x="6972" y="23164"/>
                  </a:cubicBezTo>
                  <a:cubicBezTo>
                    <a:pt x="3598" y="25488"/>
                    <a:pt x="1386" y="29015"/>
                    <a:pt x="1487" y="33196"/>
                  </a:cubicBezTo>
                  <a:cubicBezTo>
                    <a:pt x="1538" y="35261"/>
                    <a:pt x="2360" y="37250"/>
                    <a:pt x="3877" y="38660"/>
                  </a:cubicBezTo>
                  <a:cubicBezTo>
                    <a:pt x="5346" y="40024"/>
                    <a:pt x="7589" y="40867"/>
                    <a:pt x="9747" y="40867"/>
                  </a:cubicBezTo>
                  <a:cubicBezTo>
                    <a:pt x="11017" y="40867"/>
                    <a:pt x="12258" y="40574"/>
                    <a:pt x="13295" y="39924"/>
                  </a:cubicBezTo>
                  <a:cubicBezTo>
                    <a:pt x="15908" y="38285"/>
                    <a:pt x="16847" y="34799"/>
                    <a:pt x="17663" y="32069"/>
                  </a:cubicBezTo>
                  <a:cubicBezTo>
                    <a:pt x="18161" y="30420"/>
                    <a:pt x="18805" y="28751"/>
                    <a:pt x="20119" y="27563"/>
                  </a:cubicBezTo>
                  <a:cubicBezTo>
                    <a:pt x="21437" y="26373"/>
                    <a:pt x="23077" y="25723"/>
                    <a:pt x="24828" y="25723"/>
                  </a:cubicBezTo>
                  <a:cubicBezTo>
                    <a:pt x="25040" y="25723"/>
                    <a:pt x="25253" y="25733"/>
                    <a:pt x="25467" y="25752"/>
                  </a:cubicBezTo>
                  <a:cubicBezTo>
                    <a:pt x="31379" y="26280"/>
                    <a:pt x="35362" y="31678"/>
                    <a:pt x="40903" y="33170"/>
                  </a:cubicBezTo>
                  <a:cubicBezTo>
                    <a:pt x="41473" y="33323"/>
                    <a:pt x="42010" y="33395"/>
                    <a:pt x="42514" y="33395"/>
                  </a:cubicBezTo>
                  <a:cubicBezTo>
                    <a:pt x="48797" y="33395"/>
                    <a:pt x="49830" y="22268"/>
                    <a:pt x="43587" y="19947"/>
                  </a:cubicBezTo>
                  <a:cubicBezTo>
                    <a:pt x="41517" y="19176"/>
                    <a:pt x="39248" y="19019"/>
                    <a:pt x="37193" y="18197"/>
                  </a:cubicBezTo>
                  <a:cubicBezTo>
                    <a:pt x="34327" y="17060"/>
                    <a:pt x="32383" y="14868"/>
                    <a:pt x="31328" y="12032"/>
                  </a:cubicBezTo>
                  <a:cubicBezTo>
                    <a:pt x="30323" y="9332"/>
                    <a:pt x="29912" y="6212"/>
                    <a:pt x="27791" y="4091"/>
                  </a:cubicBezTo>
                  <a:cubicBezTo>
                    <a:pt x="25768" y="2067"/>
                    <a:pt x="22419" y="1567"/>
                    <a:pt x="19651" y="1567"/>
                  </a:cubicBezTo>
                  <a:cubicBezTo>
                    <a:pt x="19553" y="1567"/>
                    <a:pt x="19455" y="1568"/>
                    <a:pt x="19358" y="1569"/>
                  </a:cubicBezTo>
                  <a:cubicBezTo>
                    <a:pt x="16611" y="1599"/>
                    <a:pt x="13963" y="2409"/>
                    <a:pt x="11213" y="2409"/>
                  </a:cubicBezTo>
                  <a:cubicBezTo>
                    <a:pt x="11124" y="2409"/>
                    <a:pt x="11035" y="2408"/>
                    <a:pt x="10945" y="2406"/>
                  </a:cubicBezTo>
                  <a:cubicBezTo>
                    <a:pt x="9286" y="2376"/>
                    <a:pt x="7602" y="2056"/>
                    <a:pt x="6110" y="1310"/>
                  </a:cubicBezTo>
                  <a:cubicBezTo>
                    <a:pt x="5516" y="1011"/>
                    <a:pt x="4958" y="615"/>
                    <a:pt x="4385" y="336"/>
                  </a:cubicBezTo>
                  <a:cubicBezTo>
                    <a:pt x="3975" y="138"/>
                    <a:pt x="3555" y="0"/>
                    <a:pt x="3106" y="0"/>
                  </a:cubicBezTo>
                  <a:close/>
                </a:path>
              </a:pathLst>
            </a:custGeom>
            <a:solidFill>
              <a:schemeClr val="lt1"/>
            </a:solidFill>
            <a:ln>
              <a:noFill/>
            </a:ln>
            <a:effectLst>
              <a:outerShdw blurRad="214313" dist="57150" dir="48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7"/>
            <p:cNvSpPr/>
            <p:nvPr/>
          </p:nvSpPr>
          <p:spPr>
            <a:xfrm>
              <a:off x="-1898319" y="-628048"/>
              <a:ext cx="4240826" cy="3633921"/>
            </a:xfrm>
            <a:custGeom>
              <a:avLst/>
              <a:gdLst/>
              <a:ahLst/>
              <a:cxnLst/>
              <a:rect l="l" t="t" r="r" b="b"/>
              <a:pathLst>
                <a:path w="53644" h="45967" extrusionOk="0">
                  <a:moveTo>
                    <a:pt x="8173" y="0"/>
                  </a:moveTo>
                  <a:cubicBezTo>
                    <a:pt x="6356" y="0"/>
                    <a:pt x="4625" y="618"/>
                    <a:pt x="3324" y="2094"/>
                  </a:cubicBezTo>
                  <a:cubicBezTo>
                    <a:pt x="0" y="5859"/>
                    <a:pt x="1081" y="12546"/>
                    <a:pt x="2431" y="16889"/>
                  </a:cubicBezTo>
                  <a:cubicBezTo>
                    <a:pt x="2583" y="17382"/>
                    <a:pt x="2751" y="17874"/>
                    <a:pt x="2938" y="18356"/>
                  </a:cubicBezTo>
                  <a:cubicBezTo>
                    <a:pt x="3075" y="18711"/>
                    <a:pt x="3217" y="19046"/>
                    <a:pt x="3365" y="19355"/>
                  </a:cubicBezTo>
                  <a:cubicBezTo>
                    <a:pt x="4577" y="21994"/>
                    <a:pt x="6323" y="24541"/>
                    <a:pt x="8839" y="26089"/>
                  </a:cubicBezTo>
                  <a:cubicBezTo>
                    <a:pt x="11924" y="27981"/>
                    <a:pt x="15760" y="27662"/>
                    <a:pt x="19226" y="27748"/>
                  </a:cubicBezTo>
                  <a:cubicBezTo>
                    <a:pt x="23407" y="27849"/>
                    <a:pt x="27664" y="29671"/>
                    <a:pt x="30013" y="33238"/>
                  </a:cubicBezTo>
                  <a:cubicBezTo>
                    <a:pt x="32403" y="36861"/>
                    <a:pt x="32327" y="41874"/>
                    <a:pt x="36163" y="44492"/>
                  </a:cubicBezTo>
                  <a:cubicBezTo>
                    <a:pt x="37670" y="45519"/>
                    <a:pt x="39230" y="45967"/>
                    <a:pt x="40759" y="45967"/>
                  </a:cubicBezTo>
                  <a:cubicBezTo>
                    <a:pt x="43999" y="45967"/>
                    <a:pt x="47100" y="43955"/>
                    <a:pt x="49254" y="41174"/>
                  </a:cubicBezTo>
                  <a:cubicBezTo>
                    <a:pt x="52075" y="37525"/>
                    <a:pt x="53643" y="32578"/>
                    <a:pt x="52309" y="28037"/>
                  </a:cubicBezTo>
                  <a:cubicBezTo>
                    <a:pt x="51233" y="24358"/>
                    <a:pt x="48189" y="21410"/>
                    <a:pt x="44606" y="20157"/>
                  </a:cubicBezTo>
                  <a:cubicBezTo>
                    <a:pt x="42901" y="19558"/>
                    <a:pt x="41035" y="19385"/>
                    <a:pt x="39101" y="19385"/>
                  </a:cubicBezTo>
                  <a:cubicBezTo>
                    <a:pt x="36451" y="19385"/>
                    <a:pt x="33673" y="19710"/>
                    <a:pt x="31009" y="19710"/>
                  </a:cubicBezTo>
                  <a:cubicBezTo>
                    <a:pt x="27728" y="19710"/>
                    <a:pt x="24618" y="19217"/>
                    <a:pt x="22128" y="17016"/>
                  </a:cubicBezTo>
                  <a:cubicBezTo>
                    <a:pt x="18810" y="14078"/>
                    <a:pt x="19231" y="9471"/>
                    <a:pt x="17481" y="5747"/>
                  </a:cubicBezTo>
                  <a:cubicBezTo>
                    <a:pt x="16009" y="2613"/>
                    <a:pt x="11910" y="0"/>
                    <a:pt x="8173" y="0"/>
                  </a:cubicBezTo>
                  <a:close/>
                </a:path>
              </a:pathLst>
            </a:custGeom>
            <a:solidFill>
              <a:schemeClr val="lt2"/>
            </a:solidFill>
            <a:ln>
              <a:noFill/>
            </a:ln>
            <a:effectLst>
              <a:outerShdw blurRad="214313" dist="47625" dir="264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27"/>
          <p:cNvSpPr/>
          <p:nvPr/>
        </p:nvSpPr>
        <p:spPr>
          <a:xfrm>
            <a:off x="708900" y="539500"/>
            <a:ext cx="6386400" cy="4068900"/>
          </a:xfrm>
          <a:prstGeom prst="roundRect">
            <a:avLst>
              <a:gd name="adj" fmla="val 68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7"/>
          <p:cNvSpPr txBox="1">
            <a:spLocks noGrp="1"/>
          </p:cNvSpPr>
          <p:nvPr>
            <p:ph type="title"/>
          </p:nvPr>
        </p:nvSpPr>
        <p:spPr>
          <a:xfrm>
            <a:off x="1020234" y="728100"/>
            <a:ext cx="39828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9" name="Google Shape;299;p27"/>
          <p:cNvSpPr txBox="1">
            <a:spLocks noGrp="1"/>
          </p:cNvSpPr>
          <p:nvPr>
            <p:ph type="subTitle" idx="1"/>
          </p:nvPr>
        </p:nvSpPr>
        <p:spPr>
          <a:xfrm>
            <a:off x="1020200" y="1770299"/>
            <a:ext cx="3982800" cy="11010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0" name="Google Shape;300;p27"/>
          <p:cNvSpPr txBox="1"/>
          <p:nvPr/>
        </p:nvSpPr>
        <p:spPr>
          <a:xfrm>
            <a:off x="1020250" y="3429825"/>
            <a:ext cx="3939300" cy="55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000">
                <a:solidFill>
                  <a:schemeClr val="dk1"/>
                </a:solidFill>
                <a:latin typeface="Familjen Grotesk"/>
                <a:ea typeface="Familjen Grotesk"/>
                <a:cs typeface="Familjen Grotesk"/>
                <a:sym typeface="Familjen Grotesk"/>
              </a:rPr>
              <a:t>CREDITS: This presentation template was created by </a:t>
            </a:r>
            <a:r>
              <a:rPr lang="en" sz="1000" b="1" u="sng">
                <a:solidFill>
                  <a:schemeClr val="dk1"/>
                </a:solidFill>
                <a:latin typeface="Familjen Grotesk"/>
                <a:ea typeface="Familjen Grotesk"/>
                <a:cs typeface="Familjen Grotesk"/>
                <a:sym typeface="Familjen Grotesk"/>
                <a:hlinkClick r:id="rId2">
                  <a:extLst>
                    <a:ext uri="{A12FA001-AC4F-418D-AE19-62706E023703}">
                      <ahyp:hlinkClr xmlns:ahyp="http://schemas.microsoft.com/office/drawing/2018/hyperlinkcolor" val="tx"/>
                    </a:ext>
                  </a:extLst>
                </a:hlinkClick>
              </a:rPr>
              <a:t>Slidesgo</a:t>
            </a:r>
            <a:r>
              <a:rPr lang="en" sz="1000" b="1">
                <a:solidFill>
                  <a:schemeClr val="dk1"/>
                </a:solidFill>
                <a:latin typeface="Familjen Grotesk"/>
                <a:ea typeface="Familjen Grotesk"/>
                <a:cs typeface="Familjen Grotesk"/>
                <a:sym typeface="Familjen Grotesk"/>
              </a:rPr>
              <a:t>,</a:t>
            </a:r>
            <a:r>
              <a:rPr lang="en" sz="1000">
                <a:solidFill>
                  <a:schemeClr val="dk1"/>
                </a:solidFill>
                <a:latin typeface="Familjen Grotesk"/>
                <a:ea typeface="Familjen Grotesk"/>
                <a:cs typeface="Familjen Grotesk"/>
                <a:sym typeface="Familjen Grotesk"/>
              </a:rPr>
              <a:t> and includes icons by </a:t>
            </a:r>
            <a:r>
              <a:rPr lang="en" sz="1000" b="1" u="sng">
                <a:solidFill>
                  <a:schemeClr val="dk1"/>
                </a:solidFill>
                <a:latin typeface="Familjen Grotesk"/>
                <a:ea typeface="Familjen Grotesk"/>
                <a:cs typeface="Familjen Grotesk"/>
                <a:sym typeface="Familjen Grotesk"/>
                <a:hlinkClick r:id="rId3">
                  <a:extLst>
                    <a:ext uri="{A12FA001-AC4F-418D-AE19-62706E023703}">
                      <ahyp:hlinkClr xmlns:ahyp="http://schemas.microsoft.com/office/drawing/2018/hyperlinkcolor" val="tx"/>
                    </a:ext>
                  </a:extLst>
                </a:hlinkClick>
              </a:rPr>
              <a:t>Flaticon</a:t>
            </a:r>
            <a:r>
              <a:rPr lang="en" sz="1000">
                <a:solidFill>
                  <a:schemeClr val="dk1"/>
                </a:solidFill>
                <a:latin typeface="Familjen Grotesk"/>
                <a:ea typeface="Familjen Grotesk"/>
                <a:cs typeface="Familjen Grotesk"/>
                <a:sym typeface="Familjen Grotesk"/>
              </a:rPr>
              <a:t>, and infographics &amp; images by </a:t>
            </a:r>
            <a:r>
              <a:rPr lang="en" sz="1000" b="1" u="sng">
                <a:solidFill>
                  <a:schemeClr val="dk1"/>
                </a:solidFill>
                <a:latin typeface="Familjen Grotesk"/>
                <a:ea typeface="Familjen Grotesk"/>
                <a:cs typeface="Familjen Grotesk"/>
                <a:sym typeface="Familjen Grotesk"/>
                <a:hlinkClick r:id="rId4">
                  <a:extLst>
                    <a:ext uri="{A12FA001-AC4F-418D-AE19-62706E023703}">
                      <ahyp:hlinkClr xmlns:ahyp="http://schemas.microsoft.com/office/drawing/2018/hyperlinkcolor" val="tx"/>
                    </a:ext>
                  </a:extLst>
                </a:hlinkClick>
              </a:rPr>
              <a:t>Freepik</a:t>
            </a:r>
            <a:r>
              <a:rPr lang="en" sz="1000" b="1" u="sng">
                <a:solidFill>
                  <a:schemeClr val="dk1"/>
                </a:solidFill>
                <a:latin typeface="Familjen Grotesk"/>
                <a:ea typeface="Familjen Grotesk"/>
                <a:cs typeface="Familjen Grotesk"/>
                <a:sym typeface="Familjen Grotesk"/>
              </a:rPr>
              <a:t> </a:t>
            </a:r>
            <a:endParaRPr sz="1000" b="1" u="sng">
              <a:solidFill>
                <a:schemeClr val="dk1"/>
              </a:solidFill>
              <a:latin typeface="Familjen Grotesk"/>
              <a:ea typeface="Familjen Grotesk"/>
              <a:cs typeface="Familjen Grotesk"/>
              <a:sym typeface="Familjen Grotesk"/>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01"/>
        <p:cNvGrpSpPr/>
        <p:nvPr/>
      </p:nvGrpSpPr>
      <p:grpSpPr>
        <a:xfrm>
          <a:off x="0" y="0"/>
          <a:ext cx="0" cy="0"/>
          <a:chOff x="0" y="0"/>
          <a:chExt cx="0" cy="0"/>
        </a:xfrm>
      </p:grpSpPr>
      <p:grpSp>
        <p:nvGrpSpPr>
          <p:cNvPr id="302" name="Google Shape;302;p28"/>
          <p:cNvGrpSpPr/>
          <p:nvPr/>
        </p:nvGrpSpPr>
        <p:grpSpPr>
          <a:xfrm>
            <a:off x="-2409200" y="-1359278"/>
            <a:ext cx="5588006" cy="9205290"/>
            <a:chOff x="-2409200" y="-1359278"/>
            <a:chExt cx="5588006" cy="9205290"/>
          </a:xfrm>
        </p:grpSpPr>
        <p:sp>
          <p:nvSpPr>
            <p:cNvPr id="303" name="Google Shape;303;p28"/>
            <p:cNvSpPr/>
            <p:nvPr/>
          </p:nvSpPr>
          <p:spPr>
            <a:xfrm rot="5400000" flipH="1">
              <a:off x="-1123831" y="3543375"/>
              <a:ext cx="4988414" cy="3616860"/>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rot="9406135">
              <a:off x="-1921320" y="-588372"/>
              <a:ext cx="4612231" cy="3421842"/>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 name="Google Shape;305;p28"/>
          <p:cNvSpPr/>
          <p:nvPr/>
        </p:nvSpPr>
        <p:spPr>
          <a:xfrm>
            <a:off x="708900" y="539500"/>
            <a:ext cx="6386400" cy="4068900"/>
          </a:xfrm>
          <a:prstGeom prst="roundRect">
            <a:avLst>
              <a:gd name="adj" fmla="val 68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28"/>
          <p:cNvGrpSpPr/>
          <p:nvPr/>
        </p:nvGrpSpPr>
        <p:grpSpPr>
          <a:xfrm>
            <a:off x="3582000" y="-1785527"/>
            <a:ext cx="7858008" cy="9619153"/>
            <a:chOff x="3582000" y="-1785527"/>
            <a:chExt cx="7858008" cy="9619153"/>
          </a:xfrm>
        </p:grpSpPr>
        <p:sp>
          <p:nvSpPr>
            <p:cNvPr id="307" name="Google Shape;307;p28"/>
            <p:cNvSpPr/>
            <p:nvPr/>
          </p:nvSpPr>
          <p:spPr>
            <a:xfrm rot="9406135">
              <a:off x="4069880" y="3640878"/>
              <a:ext cx="4612231" cy="3421842"/>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1"/>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8"/>
            <p:cNvSpPr/>
            <p:nvPr/>
          </p:nvSpPr>
          <p:spPr>
            <a:xfrm rot="5400000" flipH="1">
              <a:off x="4545669" y="-1099750"/>
              <a:ext cx="4988414" cy="3616860"/>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8"/>
            <p:cNvSpPr/>
            <p:nvPr/>
          </p:nvSpPr>
          <p:spPr>
            <a:xfrm rot="-8100000" flipH="1">
              <a:off x="6836609" y="3014536"/>
              <a:ext cx="4559520" cy="2012722"/>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28"/>
          <p:cNvGrpSpPr/>
          <p:nvPr/>
        </p:nvGrpSpPr>
        <p:grpSpPr>
          <a:xfrm>
            <a:off x="343374" y="752700"/>
            <a:ext cx="8438645" cy="2656605"/>
            <a:chOff x="343374" y="752700"/>
            <a:chExt cx="8438645" cy="2656605"/>
          </a:xfrm>
        </p:grpSpPr>
        <p:grpSp>
          <p:nvGrpSpPr>
            <p:cNvPr id="311" name="Google Shape;311;p28"/>
            <p:cNvGrpSpPr/>
            <p:nvPr/>
          </p:nvGrpSpPr>
          <p:grpSpPr>
            <a:xfrm>
              <a:off x="7025425" y="752700"/>
              <a:ext cx="780917" cy="739694"/>
              <a:chOff x="5397450" y="983750"/>
              <a:chExt cx="780917" cy="739694"/>
            </a:xfrm>
          </p:grpSpPr>
          <p:sp>
            <p:nvSpPr>
              <p:cNvPr id="312" name="Google Shape;312;p28"/>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8"/>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28"/>
            <p:cNvGrpSpPr/>
            <p:nvPr/>
          </p:nvGrpSpPr>
          <p:grpSpPr>
            <a:xfrm>
              <a:off x="7990550" y="1827200"/>
              <a:ext cx="791469" cy="739694"/>
              <a:chOff x="8352525" y="3155950"/>
              <a:chExt cx="791469" cy="739694"/>
            </a:xfrm>
          </p:grpSpPr>
          <p:sp>
            <p:nvSpPr>
              <p:cNvPr id="316" name="Google Shape;316;p28"/>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28"/>
            <p:cNvGrpSpPr/>
            <p:nvPr/>
          </p:nvGrpSpPr>
          <p:grpSpPr>
            <a:xfrm rot="-5400000">
              <a:off x="322763" y="2649000"/>
              <a:ext cx="780917" cy="739694"/>
              <a:chOff x="5397450" y="983750"/>
              <a:chExt cx="780917" cy="739694"/>
            </a:xfrm>
          </p:grpSpPr>
          <p:sp>
            <p:nvSpPr>
              <p:cNvPr id="320" name="Google Shape;320;p28"/>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3" name="Google Shape;323;p28"/>
          <p:cNvGrpSpPr/>
          <p:nvPr/>
        </p:nvGrpSpPr>
        <p:grpSpPr>
          <a:xfrm>
            <a:off x="322775" y="1239450"/>
            <a:ext cx="8459250" cy="2798326"/>
            <a:chOff x="322775" y="1239450"/>
            <a:chExt cx="8459250" cy="2798326"/>
          </a:xfrm>
        </p:grpSpPr>
        <p:grpSp>
          <p:nvGrpSpPr>
            <p:cNvPr id="324" name="Google Shape;324;p28"/>
            <p:cNvGrpSpPr/>
            <p:nvPr/>
          </p:nvGrpSpPr>
          <p:grpSpPr>
            <a:xfrm rot="5400000">
              <a:off x="8450500" y="1058375"/>
              <a:ext cx="150451" cy="512600"/>
              <a:chOff x="2990775" y="3601075"/>
              <a:chExt cx="150451" cy="512600"/>
            </a:xfrm>
          </p:grpSpPr>
          <p:sp>
            <p:nvSpPr>
              <p:cNvPr id="325" name="Google Shape;325;p28"/>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8"/>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8"/>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8"/>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8"/>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8"/>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8"/>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8"/>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8"/>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8"/>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28"/>
            <p:cNvGrpSpPr/>
            <p:nvPr/>
          </p:nvGrpSpPr>
          <p:grpSpPr>
            <a:xfrm rot="5400000">
              <a:off x="503850" y="3706250"/>
              <a:ext cx="150451" cy="512600"/>
              <a:chOff x="2990775" y="3601075"/>
              <a:chExt cx="150451" cy="512600"/>
            </a:xfrm>
          </p:grpSpPr>
          <p:sp>
            <p:nvSpPr>
              <p:cNvPr id="336" name="Google Shape;336;p28"/>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8"/>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8"/>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8"/>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8"/>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8"/>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8"/>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8"/>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8"/>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46"/>
        <p:cNvGrpSpPr/>
        <p:nvPr/>
      </p:nvGrpSpPr>
      <p:grpSpPr>
        <a:xfrm>
          <a:off x="0" y="0"/>
          <a:ext cx="0" cy="0"/>
          <a:chOff x="0" y="0"/>
          <a:chExt cx="0" cy="0"/>
        </a:xfrm>
      </p:grpSpPr>
      <p:grpSp>
        <p:nvGrpSpPr>
          <p:cNvPr id="347" name="Google Shape;347;p29"/>
          <p:cNvGrpSpPr/>
          <p:nvPr/>
        </p:nvGrpSpPr>
        <p:grpSpPr>
          <a:xfrm>
            <a:off x="-1286628" y="-2006477"/>
            <a:ext cx="13147933" cy="8140478"/>
            <a:chOff x="-1286628" y="-2006477"/>
            <a:chExt cx="13147933" cy="8140478"/>
          </a:xfrm>
        </p:grpSpPr>
        <p:sp>
          <p:nvSpPr>
            <p:cNvPr id="348" name="Google Shape;348;p29"/>
            <p:cNvSpPr/>
            <p:nvPr/>
          </p:nvSpPr>
          <p:spPr>
            <a:xfrm rot="1393865" flipH="1">
              <a:off x="2191780" y="-1235571"/>
              <a:ext cx="4612231" cy="3421842"/>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9"/>
            <p:cNvSpPr/>
            <p:nvPr/>
          </p:nvSpPr>
          <p:spPr>
            <a:xfrm rot="5400000">
              <a:off x="-1972406" y="1831364"/>
              <a:ext cx="4988414" cy="3616860"/>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9"/>
            <p:cNvSpPr/>
            <p:nvPr/>
          </p:nvSpPr>
          <p:spPr>
            <a:xfrm rot="-7958820">
              <a:off x="7296844" y="510948"/>
              <a:ext cx="4559509" cy="2012717"/>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lt1"/>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29"/>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29"/>
          <p:cNvGrpSpPr/>
          <p:nvPr/>
        </p:nvGrpSpPr>
        <p:grpSpPr>
          <a:xfrm rot="5400000">
            <a:off x="8524150" y="3694875"/>
            <a:ext cx="150451" cy="512600"/>
            <a:chOff x="2990775" y="3601075"/>
            <a:chExt cx="150451" cy="512600"/>
          </a:xfrm>
        </p:grpSpPr>
        <p:sp>
          <p:nvSpPr>
            <p:cNvPr id="353" name="Google Shape;353;p29"/>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9"/>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9"/>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9"/>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9"/>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9"/>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 name="Google Shape;363;p29"/>
          <p:cNvGrpSpPr/>
          <p:nvPr/>
        </p:nvGrpSpPr>
        <p:grpSpPr>
          <a:xfrm>
            <a:off x="151949" y="953064"/>
            <a:ext cx="8791545" cy="1018955"/>
            <a:chOff x="151949" y="953064"/>
            <a:chExt cx="8791545" cy="1018955"/>
          </a:xfrm>
        </p:grpSpPr>
        <p:grpSp>
          <p:nvGrpSpPr>
            <p:cNvPr id="364" name="Google Shape;364;p29"/>
            <p:cNvGrpSpPr/>
            <p:nvPr/>
          </p:nvGrpSpPr>
          <p:grpSpPr>
            <a:xfrm rot="-5400000">
              <a:off x="131337" y="973675"/>
              <a:ext cx="780917" cy="739694"/>
              <a:chOff x="5397450" y="983750"/>
              <a:chExt cx="780917" cy="739694"/>
            </a:xfrm>
          </p:grpSpPr>
          <p:sp>
            <p:nvSpPr>
              <p:cNvPr id="365" name="Google Shape;365;p29"/>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29"/>
            <p:cNvGrpSpPr/>
            <p:nvPr/>
          </p:nvGrpSpPr>
          <p:grpSpPr>
            <a:xfrm>
              <a:off x="8152025" y="1232325"/>
              <a:ext cx="791469" cy="739694"/>
              <a:chOff x="8352525" y="3155950"/>
              <a:chExt cx="791469" cy="739694"/>
            </a:xfrm>
          </p:grpSpPr>
          <p:sp>
            <p:nvSpPr>
              <p:cNvPr id="369" name="Google Shape;369;p29"/>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7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0"/>
        <p:cNvGrpSpPr/>
        <p:nvPr/>
      </p:nvGrpSpPr>
      <p:grpSpPr>
        <a:xfrm>
          <a:off x="0" y="0"/>
          <a:ext cx="0" cy="0"/>
          <a:chOff x="0" y="0"/>
          <a:chExt cx="0" cy="0"/>
        </a:xfrm>
      </p:grpSpPr>
      <p:grpSp>
        <p:nvGrpSpPr>
          <p:cNvPr id="31" name="Google Shape;31;p4"/>
          <p:cNvGrpSpPr/>
          <p:nvPr/>
        </p:nvGrpSpPr>
        <p:grpSpPr>
          <a:xfrm>
            <a:off x="-1587952" y="-1838559"/>
            <a:ext cx="12998824" cy="7605924"/>
            <a:chOff x="-1587952" y="-1838559"/>
            <a:chExt cx="12998824" cy="7605924"/>
          </a:xfrm>
        </p:grpSpPr>
        <p:sp>
          <p:nvSpPr>
            <p:cNvPr id="32" name="Google Shape;32;p4"/>
            <p:cNvSpPr/>
            <p:nvPr/>
          </p:nvSpPr>
          <p:spPr>
            <a:xfrm rot="-1393865">
              <a:off x="-1375841" y="-1020919"/>
              <a:ext cx="4559545" cy="2012733"/>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3617517">
              <a:off x="7127176" y="2282123"/>
              <a:ext cx="4559567" cy="2012743"/>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lt1"/>
            </a:solidFill>
            <a:ln>
              <a:noFill/>
            </a:ln>
            <a:effectLst>
              <a:outerShdw blurRad="214313" dist="142875" dir="828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4"/>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1576200" y="1215775"/>
            <a:ext cx="5991600" cy="332100"/>
          </a:xfrm>
          <a:prstGeom prst="rect">
            <a:avLst/>
          </a:prstGeom>
        </p:spPr>
        <p:txBody>
          <a:bodyPr spcFirstLastPara="1" wrap="square" lIns="91425" tIns="91425" rIns="91425" bIns="91425" anchor="t" anchorCtr="0">
            <a:noAutofit/>
          </a:bodyPr>
          <a:lstStyle>
            <a:lvl1pPr marL="457200" lvl="0" indent="-317500" algn="ctr" rtl="0">
              <a:lnSpc>
                <a:spcPct val="115000"/>
              </a:lnSpc>
              <a:spcBef>
                <a:spcPts val="0"/>
              </a:spcBef>
              <a:spcAft>
                <a:spcPts val="0"/>
              </a:spcAft>
              <a:buClr>
                <a:srgbClr val="434343"/>
              </a:buClr>
              <a:buSzPts val="1400"/>
              <a:buAutoNum type="arabicPeriod"/>
              <a:defRPr sz="1200"/>
            </a:lvl1pPr>
            <a:lvl2pPr marL="914400" lvl="1" indent="-317500" rtl="0">
              <a:lnSpc>
                <a:spcPct val="115000"/>
              </a:lnSpc>
              <a:spcBef>
                <a:spcPts val="0"/>
              </a:spcBef>
              <a:spcAft>
                <a:spcPts val="0"/>
              </a:spcAft>
              <a:buClr>
                <a:srgbClr val="434343"/>
              </a:buClr>
              <a:buSzPts val="1400"/>
              <a:buFont typeface="Roboto Condensed"/>
              <a:buAutoNum type="alphaLcPeriod"/>
              <a:defRPr>
                <a:solidFill>
                  <a:srgbClr val="434343"/>
                </a:solidFill>
              </a:defRPr>
            </a:lvl2pPr>
            <a:lvl3pPr marL="1371600" lvl="2" indent="-317500" rtl="0">
              <a:lnSpc>
                <a:spcPct val="115000"/>
              </a:lnSpc>
              <a:spcBef>
                <a:spcPts val="0"/>
              </a:spcBef>
              <a:spcAft>
                <a:spcPts val="0"/>
              </a:spcAft>
              <a:buClr>
                <a:srgbClr val="434343"/>
              </a:buClr>
              <a:buSzPts val="1400"/>
              <a:buFont typeface="Roboto Condensed"/>
              <a:buAutoNum type="romanLcPeriod"/>
              <a:defRPr>
                <a:solidFill>
                  <a:srgbClr val="434343"/>
                </a:solidFill>
              </a:defRPr>
            </a:lvl3pPr>
            <a:lvl4pPr marL="1828800" lvl="3" indent="-317500" rtl="0">
              <a:lnSpc>
                <a:spcPct val="115000"/>
              </a:lnSpc>
              <a:spcBef>
                <a:spcPts val="0"/>
              </a:spcBef>
              <a:spcAft>
                <a:spcPts val="0"/>
              </a:spcAft>
              <a:buClr>
                <a:srgbClr val="434343"/>
              </a:buClr>
              <a:buSzPts val="1400"/>
              <a:buFont typeface="Roboto Condensed"/>
              <a:buAutoNum type="arabicPeriod"/>
              <a:defRPr>
                <a:solidFill>
                  <a:srgbClr val="434343"/>
                </a:solidFill>
              </a:defRPr>
            </a:lvl4pPr>
            <a:lvl5pPr marL="2286000" lvl="4" indent="-317500" rtl="0">
              <a:lnSpc>
                <a:spcPct val="115000"/>
              </a:lnSpc>
              <a:spcBef>
                <a:spcPts val="0"/>
              </a:spcBef>
              <a:spcAft>
                <a:spcPts val="0"/>
              </a:spcAft>
              <a:buClr>
                <a:srgbClr val="434343"/>
              </a:buClr>
              <a:buSzPts val="1400"/>
              <a:buFont typeface="Roboto Condensed"/>
              <a:buAutoNum type="alphaLcPeriod"/>
              <a:defRPr>
                <a:solidFill>
                  <a:srgbClr val="434343"/>
                </a:solidFill>
              </a:defRPr>
            </a:lvl5pPr>
            <a:lvl6pPr marL="2743200" lvl="5" indent="-317500" rtl="0">
              <a:lnSpc>
                <a:spcPct val="115000"/>
              </a:lnSpc>
              <a:spcBef>
                <a:spcPts val="0"/>
              </a:spcBef>
              <a:spcAft>
                <a:spcPts val="0"/>
              </a:spcAft>
              <a:buClr>
                <a:srgbClr val="434343"/>
              </a:buClr>
              <a:buSzPts val="1400"/>
              <a:buFont typeface="Roboto Condensed"/>
              <a:buAutoNum type="romanLcPeriod"/>
              <a:defRPr>
                <a:solidFill>
                  <a:srgbClr val="434343"/>
                </a:solidFill>
              </a:defRPr>
            </a:lvl6pPr>
            <a:lvl7pPr marL="3200400" lvl="6" indent="-317500" rtl="0">
              <a:lnSpc>
                <a:spcPct val="115000"/>
              </a:lnSpc>
              <a:spcBef>
                <a:spcPts val="0"/>
              </a:spcBef>
              <a:spcAft>
                <a:spcPts val="0"/>
              </a:spcAft>
              <a:buClr>
                <a:srgbClr val="434343"/>
              </a:buClr>
              <a:buSzPts val="1400"/>
              <a:buFont typeface="Roboto Condensed"/>
              <a:buAutoNum type="arabicPeriod"/>
              <a:defRPr>
                <a:solidFill>
                  <a:srgbClr val="434343"/>
                </a:solidFill>
              </a:defRPr>
            </a:lvl7pPr>
            <a:lvl8pPr marL="3657600" lvl="7" indent="-317500" rtl="0">
              <a:lnSpc>
                <a:spcPct val="115000"/>
              </a:lnSpc>
              <a:spcBef>
                <a:spcPts val="0"/>
              </a:spcBef>
              <a:spcAft>
                <a:spcPts val="0"/>
              </a:spcAft>
              <a:buClr>
                <a:srgbClr val="434343"/>
              </a:buClr>
              <a:buSzPts val="1400"/>
              <a:buFont typeface="Roboto Condensed"/>
              <a:buAutoNum type="alphaLcPeriod"/>
              <a:defRPr>
                <a:solidFill>
                  <a:srgbClr val="434343"/>
                </a:solidFill>
              </a:defRPr>
            </a:lvl8pPr>
            <a:lvl9pPr marL="4114800" lvl="8" indent="-317500" rtl="0">
              <a:lnSpc>
                <a:spcPct val="115000"/>
              </a:lnSpc>
              <a:spcBef>
                <a:spcPts val="0"/>
              </a:spcBef>
              <a:spcAft>
                <a:spcPts val="0"/>
              </a:spcAft>
              <a:buClr>
                <a:srgbClr val="434343"/>
              </a:buClr>
              <a:buSzPts val="1400"/>
              <a:buFont typeface="Roboto Condensed"/>
              <a:buAutoNum type="romanLcPeriod"/>
              <a:defRPr>
                <a:solidFill>
                  <a:srgbClr val="434343"/>
                </a:solidFill>
              </a:defRPr>
            </a:lvl9pPr>
          </a:lstStyle>
          <a:p>
            <a:endParaRPr/>
          </a:p>
        </p:txBody>
      </p:sp>
      <p:sp>
        <p:nvSpPr>
          <p:cNvPr id="37" name="Google Shape;37;p4"/>
          <p:cNvSpPr/>
          <p:nvPr/>
        </p:nvSpPr>
        <p:spPr>
          <a:xfrm>
            <a:off x="539900" y="945850"/>
            <a:ext cx="182100" cy="182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38;p4"/>
          <p:cNvGrpSpPr/>
          <p:nvPr/>
        </p:nvGrpSpPr>
        <p:grpSpPr>
          <a:xfrm>
            <a:off x="0" y="456000"/>
            <a:ext cx="9035351" cy="2234386"/>
            <a:chOff x="0" y="456000"/>
            <a:chExt cx="9035351" cy="2234386"/>
          </a:xfrm>
        </p:grpSpPr>
        <p:grpSp>
          <p:nvGrpSpPr>
            <p:cNvPr id="39" name="Google Shape;39;p4"/>
            <p:cNvGrpSpPr/>
            <p:nvPr/>
          </p:nvGrpSpPr>
          <p:grpSpPr>
            <a:xfrm>
              <a:off x="8430766" y="2117715"/>
              <a:ext cx="604586" cy="572671"/>
              <a:chOff x="5397450" y="983750"/>
              <a:chExt cx="780917" cy="739694"/>
            </a:xfrm>
          </p:grpSpPr>
          <p:sp>
            <p:nvSpPr>
              <p:cNvPr id="40" name="Google Shape;40;p4"/>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4"/>
            <p:cNvGrpSpPr/>
            <p:nvPr/>
          </p:nvGrpSpPr>
          <p:grpSpPr>
            <a:xfrm>
              <a:off x="0" y="456000"/>
              <a:ext cx="791469" cy="739694"/>
              <a:chOff x="8352525" y="3155950"/>
              <a:chExt cx="791469" cy="739694"/>
            </a:xfrm>
          </p:grpSpPr>
          <p:sp>
            <p:nvSpPr>
              <p:cNvPr id="44" name="Google Shape;44;p4"/>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76"/>
        <p:cNvGrpSpPr/>
        <p:nvPr/>
      </p:nvGrpSpPr>
      <p:grpSpPr>
        <a:xfrm>
          <a:off x="0" y="0"/>
          <a:ext cx="0" cy="0"/>
          <a:chOff x="0" y="0"/>
          <a:chExt cx="0" cy="0"/>
        </a:xfrm>
      </p:grpSpPr>
      <p:sp>
        <p:nvSpPr>
          <p:cNvPr id="377" name="Google Shape;377;p3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7"/>
        <p:cNvGrpSpPr/>
        <p:nvPr/>
      </p:nvGrpSpPr>
      <p:grpSpPr>
        <a:xfrm>
          <a:off x="0" y="0"/>
          <a:ext cx="0" cy="0"/>
          <a:chOff x="0" y="0"/>
          <a:chExt cx="0" cy="0"/>
        </a:xfrm>
      </p:grpSpPr>
      <p:grpSp>
        <p:nvGrpSpPr>
          <p:cNvPr id="48" name="Google Shape;48;p5"/>
          <p:cNvGrpSpPr/>
          <p:nvPr/>
        </p:nvGrpSpPr>
        <p:grpSpPr>
          <a:xfrm>
            <a:off x="-1059749" y="-1271503"/>
            <a:ext cx="11057893" cy="7801788"/>
            <a:chOff x="-1059749" y="-1271503"/>
            <a:chExt cx="11057893" cy="7801788"/>
          </a:xfrm>
        </p:grpSpPr>
        <p:sp>
          <p:nvSpPr>
            <p:cNvPr id="49" name="Google Shape;49;p5"/>
            <p:cNvSpPr/>
            <p:nvPr/>
          </p:nvSpPr>
          <p:spPr>
            <a:xfrm rot="-1931512">
              <a:off x="6788016" y="1267256"/>
              <a:ext cx="2925936" cy="191117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1"/>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rot="-10438491">
              <a:off x="4342883" y="-1019695"/>
              <a:ext cx="4988298" cy="3616776"/>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rot="-8571088">
              <a:off x="-494541" y="2063128"/>
              <a:ext cx="4612110" cy="3421752"/>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2"/>
            </a:solidFill>
            <a:ln>
              <a:noFill/>
            </a:ln>
            <a:effectLst>
              <a:outerShdw blurRad="214313" dist="142875" dir="45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4" name="Google Shape;54;p5"/>
          <p:cNvSpPr txBox="1">
            <a:spLocks noGrp="1"/>
          </p:cNvSpPr>
          <p:nvPr>
            <p:ph type="subTitle" idx="1"/>
          </p:nvPr>
        </p:nvSpPr>
        <p:spPr>
          <a:xfrm>
            <a:off x="5040058" y="2701175"/>
            <a:ext cx="2560500" cy="1211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55" name="Google Shape;55;p5"/>
          <p:cNvSpPr txBox="1">
            <a:spLocks noGrp="1"/>
          </p:cNvSpPr>
          <p:nvPr>
            <p:ph type="subTitle" idx="2"/>
          </p:nvPr>
        </p:nvSpPr>
        <p:spPr>
          <a:xfrm>
            <a:off x="1543450" y="2701175"/>
            <a:ext cx="2560500" cy="1211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56" name="Google Shape;56;p5"/>
          <p:cNvSpPr txBox="1">
            <a:spLocks noGrp="1"/>
          </p:cNvSpPr>
          <p:nvPr>
            <p:ph type="subTitle" idx="3"/>
          </p:nvPr>
        </p:nvSpPr>
        <p:spPr>
          <a:xfrm>
            <a:off x="5040058" y="2306375"/>
            <a:ext cx="2560500" cy="4149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57" name="Google Shape;57;p5"/>
          <p:cNvSpPr txBox="1">
            <a:spLocks noGrp="1"/>
          </p:cNvSpPr>
          <p:nvPr>
            <p:ph type="subTitle" idx="4"/>
          </p:nvPr>
        </p:nvSpPr>
        <p:spPr>
          <a:xfrm>
            <a:off x="1543450" y="2306375"/>
            <a:ext cx="2560500" cy="4149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DM Sans"/>
              <a:buNone/>
              <a:defRPr sz="2000" b="1">
                <a:latin typeface="Chivo"/>
                <a:ea typeface="Chivo"/>
                <a:cs typeface="Chivo"/>
                <a:sym typeface="Chivo"/>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58" name="Google Shape;58;p5"/>
          <p:cNvGrpSpPr/>
          <p:nvPr/>
        </p:nvGrpSpPr>
        <p:grpSpPr>
          <a:xfrm rot="10800000">
            <a:off x="186891" y="1909265"/>
            <a:ext cx="604586" cy="572671"/>
            <a:chOff x="5397450" y="983750"/>
            <a:chExt cx="780917" cy="739694"/>
          </a:xfrm>
        </p:grpSpPr>
        <p:sp>
          <p:nvSpPr>
            <p:cNvPr id="59" name="Google Shape;59;p5"/>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5"/>
          <p:cNvGrpSpPr/>
          <p:nvPr/>
        </p:nvGrpSpPr>
        <p:grpSpPr>
          <a:xfrm rot="5400000">
            <a:off x="413963" y="688100"/>
            <a:ext cx="150451" cy="512600"/>
            <a:chOff x="2990775" y="3601075"/>
            <a:chExt cx="150451" cy="512600"/>
          </a:xfrm>
        </p:grpSpPr>
        <p:sp>
          <p:nvSpPr>
            <p:cNvPr id="63" name="Google Shape;63;p5"/>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grpSp>
        <p:nvGrpSpPr>
          <p:cNvPr id="74" name="Google Shape;74;p6"/>
          <p:cNvGrpSpPr/>
          <p:nvPr/>
        </p:nvGrpSpPr>
        <p:grpSpPr>
          <a:xfrm>
            <a:off x="-1059749" y="-1271503"/>
            <a:ext cx="11057893" cy="7801788"/>
            <a:chOff x="-1059749" y="-1271503"/>
            <a:chExt cx="11057893" cy="7801788"/>
          </a:xfrm>
        </p:grpSpPr>
        <p:sp>
          <p:nvSpPr>
            <p:cNvPr id="75" name="Google Shape;75;p6"/>
            <p:cNvSpPr/>
            <p:nvPr/>
          </p:nvSpPr>
          <p:spPr>
            <a:xfrm rot="-1931512">
              <a:off x="6788016" y="1267256"/>
              <a:ext cx="2925936" cy="191117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1"/>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rot="-10438491">
              <a:off x="4342883" y="-1019695"/>
              <a:ext cx="4988298" cy="3616776"/>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rot="-8571088">
              <a:off x="-494541" y="2063128"/>
              <a:ext cx="4612110" cy="3421752"/>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2"/>
            </a:solidFill>
            <a:ln>
              <a:noFill/>
            </a:ln>
            <a:effectLst>
              <a:outerShdw blurRad="214313" dist="142875" dir="45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6"/>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80" name="Google Shape;80;p6"/>
          <p:cNvGrpSpPr/>
          <p:nvPr/>
        </p:nvGrpSpPr>
        <p:grpSpPr>
          <a:xfrm rot="10800000">
            <a:off x="52691" y="1079840"/>
            <a:ext cx="604586" cy="572671"/>
            <a:chOff x="5397450" y="983750"/>
            <a:chExt cx="780917" cy="739694"/>
          </a:xfrm>
        </p:grpSpPr>
        <p:sp>
          <p:nvSpPr>
            <p:cNvPr id="81" name="Google Shape;81;p6"/>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4"/>
        <p:cNvGrpSpPr/>
        <p:nvPr/>
      </p:nvGrpSpPr>
      <p:grpSpPr>
        <a:xfrm>
          <a:off x="0" y="0"/>
          <a:ext cx="0" cy="0"/>
          <a:chOff x="0" y="0"/>
          <a:chExt cx="0" cy="0"/>
        </a:xfrm>
      </p:grpSpPr>
      <p:grpSp>
        <p:nvGrpSpPr>
          <p:cNvPr id="85" name="Google Shape;85;p7"/>
          <p:cNvGrpSpPr/>
          <p:nvPr/>
        </p:nvGrpSpPr>
        <p:grpSpPr>
          <a:xfrm>
            <a:off x="-560883" y="-2479486"/>
            <a:ext cx="11426526" cy="8740045"/>
            <a:chOff x="-560883" y="-2479486"/>
            <a:chExt cx="11426526" cy="8740045"/>
          </a:xfrm>
        </p:grpSpPr>
        <p:sp>
          <p:nvSpPr>
            <p:cNvPr id="86" name="Google Shape;86;p7"/>
            <p:cNvSpPr/>
            <p:nvPr/>
          </p:nvSpPr>
          <p:spPr>
            <a:xfrm>
              <a:off x="7349438" y="-300924"/>
              <a:ext cx="2925905" cy="191115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1"/>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rot="-4563811">
              <a:off x="6853805" y="2344477"/>
              <a:ext cx="3939291" cy="3230725"/>
            </a:xfrm>
            <a:custGeom>
              <a:avLst/>
              <a:gdLst/>
              <a:ahLst/>
              <a:cxnLst/>
              <a:rect l="l" t="t" r="r" b="b"/>
              <a:pathLst>
                <a:path w="49830" h="40867" extrusionOk="0">
                  <a:moveTo>
                    <a:pt x="3106" y="0"/>
                  </a:moveTo>
                  <a:cubicBezTo>
                    <a:pt x="2761" y="0"/>
                    <a:pt x="2398" y="82"/>
                    <a:pt x="2010" y="280"/>
                  </a:cubicBezTo>
                  <a:cubicBezTo>
                    <a:pt x="57" y="1275"/>
                    <a:pt x="1" y="4400"/>
                    <a:pt x="823" y="6136"/>
                  </a:cubicBezTo>
                  <a:cubicBezTo>
                    <a:pt x="1259" y="7059"/>
                    <a:pt x="1893" y="7871"/>
                    <a:pt x="2523" y="8678"/>
                  </a:cubicBezTo>
                  <a:cubicBezTo>
                    <a:pt x="3527" y="9957"/>
                    <a:pt x="4633" y="10088"/>
                    <a:pt x="6039" y="10697"/>
                  </a:cubicBezTo>
                  <a:cubicBezTo>
                    <a:pt x="8779" y="11890"/>
                    <a:pt x="11585" y="14701"/>
                    <a:pt x="11417" y="17897"/>
                  </a:cubicBezTo>
                  <a:cubicBezTo>
                    <a:pt x="11280" y="20505"/>
                    <a:pt x="8885" y="21845"/>
                    <a:pt x="6972" y="23164"/>
                  </a:cubicBezTo>
                  <a:cubicBezTo>
                    <a:pt x="3598" y="25488"/>
                    <a:pt x="1386" y="29015"/>
                    <a:pt x="1487" y="33196"/>
                  </a:cubicBezTo>
                  <a:cubicBezTo>
                    <a:pt x="1538" y="35261"/>
                    <a:pt x="2360" y="37250"/>
                    <a:pt x="3877" y="38660"/>
                  </a:cubicBezTo>
                  <a:cubicBezTo>
                    <a:pt x="5346" y="40024"/>
                    <a:pt x="7589" y="40867"/>
                    <a:pt x="9747" y="40867"/>
                  </a:cubicBezTo>
                  <a:cubicBezTo>
                    <a:pt x="11017" y="40867"/>
                    <a:pt x="12258" y="40574"/>
                    <a:pt x="13295" y="39924"/>
                  </a:cubicBezTo>
                  <a:cubicBezTo>
                    <a:pt x="15908" y="38285"/>
                    <a:pt x="16847" y="34799"/>
                    <a:pt x="17663" y="32069"/>
                  </a:cubicBezTo>
                  <a:cubicBezTo>
                    <a:pt x="18161" y="30420"/>
                    <a:pt x="18805" y="28751"/>
                    <a:pt x="20119" y="27563"/>
                  </a:cubicBezTo>
                  <a:cubicBezTo>
                    <a:pt x="21437" y="26373"/>
                    <a:pt x="23077" y="25723"/>
                    <a:pt x="24828" y="25723"/>
                  </a:cubicBezTo>
                  <a:cubicBezTo>
                    <a:pt x="25040" y="25723"/>
                    <a:pt x="25253" y="25733"/>
                    <a:pt x="25467" y="25752"/>
                  </a:cubicBezTo>
                  <a:cubicBezTo>
                    <a:pt x="31379" y="26280"/>
                    <a:pt x="35362" y="31678"/>
                    <a:pt x="40903" y="33170"/>
                  </a:cubicBezTo>
                  <a:cubicBezTo>
                    <a:pt x="41473" y="33323"/>
                    <a:pt x="42010" y="33395"/>
                    <a:pt x="42514" y="33395"/>
                  </a:cubicBezTo>
                  <a:cubicBezTo>
                    <a:pt x="48797" y="33395"/>
                    <a:pt x="49830" y="22268"/>
                    <a:pt x="43587" y="19947"/>
                  </a:cubicBezTo>
                  <a:cubicBezTo>
                    <a:pt x="41517" y="19176"/>
                    <a:pt x="39248" y="19019"/>
                    <a:pt x="37193" y="18197"/>
                  </a:cubicBezTo>
                  <a:cubicBezTo>
                    <a:pt x="34327" y="17060"/>
                    <a:pt x="32383" y="14868"/>
                    <a:pt x="31328" y="12032"/>
                  </a:cubicBezTo>
                  <a:cubicBezTo>
                    <a:pt x="30323" y="9332"/>
                    <a:pt x="29912" y="6212"/>
                    <a:pt x="27791" y="4091"/>
                  </a:cubicBezTo>
                  <a:cubicBezTo>
                    <a:pt x="25768" y="2067"/>
                    <a:pt x="22419" y="1567"/>
                    <a:pt x="19651" y="1567"/>
                  </a:cubicBezTo>
                  <a:cubicBezTo>
                    <a:pt x="19553" y="1567"/>
                    <a:pt x="19455" y="1568"/>
                    <a:pt x="19358" y="1569"/>
                  </a:cubicBezTo>
                  <a:cubicBezTo>
                    <a:pt x="16611" y="1599"/>
                    <a:pt x="13963" y="2409"/>
                    <a:pt x="11213" y="2409"/>
                  </a:cubicBezTo>
                  <a:cubicBezTo>
                    <a:pt x="11124" y="2409"/>
                    <a:pt x="11035" y="2408"/>
                    <a:pt x="10945" y="2406"/>
                  </a:cubicBezTo>
                  <a:cubicBezTo>
                    <a:pt x="9286" y="2376"/>
                    <a:pt x="7602" y="2056"/>
                    <a:pt x="6110" y="1310"/>
                  </a:cubicBezTo>
                  <a:cubicBezTo>
                    <a:pt x="5516" y="1011"/>
                    <a:pt x="4958" y="615"/>
                    <a:pt x="4385" y="336"/>
                  </a:cubicBezTo>
                  <a:cubicBezTo>
                    <a:pt x="3975" y="138"/>
                    <a:pt x="3555" y="0"/>
                    <a:pt x="3106" y="0"/>
                  </a:cubicBezTo>
                  <a:close/>
                </a:path>
              </a:pathLst>
            </a:custGeom>
            <a:solidFill>
              <a:schemeClr val="dk2"/>
            </a:solidFill>
            <a:ln>
              <a:noFill/>
            </a:ln>
            <a:effectLst>
              <a:outerShdw blurRad="214313" dist="57150" dir="48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rot="-2548129">
              <a:off x="109613" y="-1524488"/>
              <a:ext cx="4240862" cy="3633951"/>
            </a:xfrm>
            <a:custGeom>
              <a:avLst/>
              <a:gdLst/>
              <a:ahLst/>
              <a:cxnLst/>
              <a:rect l="l" t="t" r="r" b="b"/>
              <a:pathLst>
                <a:path w="53644" h="45967" extrusionOk="0">
                  <a:moveTo>
                    <a:pt x="8173" y="0"/>
                  </a:moveTo>
                  <a:cubicBezTo>
                    <a:pt x="6356" y="0"/>
                    <a:pt x="4625" y="618"/>
                    <a:pt x="3324" y="2094"/>
                  </a:cubicBezTo>
                  <a:cubicBezTo>
                    <a:pt x="0" y="5859"/>
                    <a:pt x="1081" y="12546"/>
                    <a:pt x="2431" y="16889"/>
                  </a:cubicBezTo>
                  <a:cubicBezTo>
                    <a:pt x="2583" y="17382"/>
                    <a:pt x="2751" y="17874"/>
                    <a:pt x="2938" y="18356"/>
                  </a:cubicBezTo>
                  <a:cubicBezTo>
                    <a:pt x="3075" y="18711"/>
                    <a:pt x="3217" y="19046"/>
                    <a:pt x="3365" y="19355"/>
                  </a:cubicBezTo>
                  <a:cubicBezTo>
                    <a:pt x="4577" y="21994"/>
                    <a:pt x="6323" y="24541"/>
                    <a:pt x="8839" y="26089"/>
                  </a:cubicBezTo>
                  <a:cubicBezTo>
                    <a:pt x="11924" y="27981"/>
                    <a:pt x="15760" y="27662"/>
                    <a:pt x="19226" y="27748"/>
                  </a:cubicBezTo>
                  <a:cubicBezTo>
                    <a:pt x="23407" y="27849"/>
                    <a:pt x="27664" y="29671"/>
                    <a:pt x="30013" y="33238"/>
                  </a:cubicBezTo>
                  <a:cubicBezTo>
                    <a:pt x="32403" y="36861"/>
                    <a:pt x="32327" y="41874"/>
                    <a:pt x="36163" y="44492"/>
                  </a:cubicBezTo>
                  <a:cubicBezTo>
                    <a:pt x="37670" y="45519"/>
                    <a:pt x="39230" y="45967"/>
                    <a:pt x="40759" y="45967"/>
                  </a:cubicBezTo>
                  <a:cubicBezTo>
                    <a:pt x="43999" y="45967"/>
                    <a:pt x="47100" y="43955"/>
                    <a:pt x="49254" y="41174"/>
                  </a:cubicBezTo>
                  <a:cubicBezTo>
                    <a:pt x="52075" y="37525"/>
                    <a:pt x="53643" y="32578"/>
                    <a:pt x="52309" y="28037"/>
                  </a:cubicBezTo>
                  <a:cubicBezTo>
                    <a:pt x="51233" y="24358"/>
                    <a:pt x="48189" y="21410"/>
                    <a:pt x="44606" y="20157"/>
                  </a:cubicBezTo>
                  <a:cubicBezTo>
                    <a:pt x="42901" y="19558"/>
                    <a:pt x="41035" y="19385"/>
                    <a:pt x="39101" y="19385"/>
                  </a:cubicBezTo>
                  <a:cubicBezTo>
                    <a:pt x="36451" y="19385"/>
                    <a:pt x="33673" y="19710"/>
                    <a:pt x="31009" y="19710"/>
                  </a:cubicBezTo>
                  <a:cubicBezTo>
                    <a:pt x="27728" y="19710"/>
                    <a:pt x="24618" y="19217"/>
                    <a:pt x="22128" y="17016"/>
                  </a:cubicBezTo>
                  <a:cubicBezTo>
                    <a:pt x="18810" y="14078"/>
                    <a:pt x="19231" y="9471"/>
                    <a:pt x="17481" y="5747"/>
                  </a:cubicBezTo>
                  <a:cubicBezTo>
                    <a:pt x="16009" y="2613"/>
                    <a:pt x="11910" y="0"/>
                    <a:pt x="8173" y="0"/>
                  </a:cubicBezTo>
                  <a:close/>
                </a:path>
              </a:pathLst>
            </a:custGeom>
            <a:solidFill>
              <a:schemeClr val="lt2"/>
            </a:solidFill>
            <a:ln>
              <a:noFill/>
            </a:ln>
            <a:effectLst>
              <a:outerShdw blurRad="214313" dist="47625" dir="264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7"/>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txBox="1">
            <a:spLocks noGrp="1"/>
          </p:cNvSpPr>
          <p:nvPr>
            <p:ph type="subTitle" idx="1"/>
          </p:nvPr>
        </p:nvSpPr>
        <p:spPr>
          <a:xfrm>
            <a:off x="1227750" y="1339575"/>
            <a:ext cx="6688500" cy="668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AutoNum type="arabicPeriod"/>
              <a:defRPr sz="1400"/>
            </a:lvl1pPr>
            <a:lvl2pPr lvl="1" algn="ctr" rtl="0">
              <a:lnSpc>
                <a:spcPct val="115000"/>
              </a:lnSpc>
              <a:spcBef>
                <a:spcPts val="0"/>
              </a:spcBef>
              <a:spcAft>
                <a:spcPts val="0"/>
              </a:spcAft>
              <a:buClr>
                <a:srgbClr val="999999"/>
              </a:buClr>
              <a:buSzPts val="800"/>
              <a:buFont typeface="Open Sans"/>
              <a:buAutoNum type="alphaLcPeriod"/>
              <a:defRPr/>
            </a:lvl2pPr>
            <a:lvl3pPr lvl="2" algn="ctr" rtl="0">
              <a:lnSpc>
                <a:spcPct val="115000"/>
              </a:lnSpc>
              <a:spcBef>
                <a:spcPts val="0"/>
              </a:spcBef>
              <a:spcAft>
                <a:spcPts val="0"/>
              </a:spcAft>
              <a:buClr>
                <a:srgbClr val="999999"/>
              </a:buClr>
              <a:buSzPts val="800"/>
              <a:buFont typeface="Open Sans"/>
              <a:buAutoNum type="romanLcPeriod"/>
              <a:defRPr/>
            </a:lvl3pPr>
            <a:lvl4pPr lvl="3" algn="ctr" rtl="0">
              <a:lnSpc>
                <a:spcPct val="115000"/>
              </a:lnSpc>
              <a:spcBef>
                <a:spcPts val="0"/>
              </a:spcBef>
              <a:spcAft>
                <a:spcPts val="0"/>
              </a:spcAft>
              <a:buClr>
                <a:srgbClr val="999999"/>
              </a:buClr>
              <a:buSzPts val="800"/>
              <a:buFont typeface="Open Sans"/>
              <a:buAutoNum type="arabicPeriod"/>
              <a:defRPr/>
            </a:lvl4pPr>
            <a:lvl5pPr lvl="4" algn="ctr" rtl="0">
              <a:lnSpc>
                <a:spcPct val="115000"/>
              </a:lnSpc>
              <a:spcBef>
                <a:spcPts val="0"/>
              </a:spcBef>
              <a:spcAft>
                <a:spcPts val="0"/>
              </a:spcAft>
              <a:buClr>
                <a:srgbClr val="999999"/>
              </a:buClr>
              <a:buSzPts val="1200"/>
              <a:buFont typeface="Open Sans"/>
              <a:buAutoNum type="alphaLcPeriod"/>
              <a:defRPr/>
            </a:lvl5pPr>
            <a:lvl6pPr lvl="5" algn="ctr" rtl="0">
              <a:lnSpc>
                <a:spcPct val="115000"/>
              </a:lnSpc>
              <a:spcBef>
                <a:spcPts val="0"/>
              </a:spcBef>
              <a:spcAft>
                <a:spcPts val="0"/>
              </a:spcAft>
              <a:buClr>
                <a:srgbClr val="999999"/>
              </a:buClr>
              <a:buSzPts val="1200"/>
              <a:buFont typeface="Open Sans"/>
              <a:buAutoNum type="romanLcPeriod"/>
              <a:defRPr/>
            </a:lvl6pPr>
            <a:lvl7pPr lvl="6" algn="ctr" rtl="0">
              <a:lnSpc>
                <a:spcPct val="115000"/>
              </a:lnSpc>
              <a:spcBef>
                <a:spcPts val="0"/>
              </a:spcBef>
              <a:spcAft>
                <a:spcPts val="0"/>
              </a:spcAft>
              <a:buClr>
                <a:srgbClr val="999999"/>
              </a:buClr>
              <a:buSzPts val="700"/>
              <a:buFont typeface="Open Sans"/>
              <a:buAutoNum type="arabicPeriod"/>
              <a:defRPr/>
            </a:lvl7pPr>
            <a:lvl8pPr lvl="7" algn="ctr" rtl="0">
              <a:lnSpc>
                <a:spcPct val="115000"/>
              </a:lnSpc>
              <a:spcBef>
                <a:spcPts val="0"/>
              </a:spcBef>
              <a:spcAft>
                <a:spcPts val="0"/>
              </a:spcAft>
              <a:buClr>
                <a:srgbClr val="999999"/>
              </a:buClr>
              <a:buSzPts val="700"/>
              <a:buFont typeface="Open Sans"/>
              <a:buAutoNum type="alphaLcPeriod"/>
              <a:defRPr/>
            </a:lvl8pPr>
            <a:lvl9pPr lvl="8" algn="ctr" rtl="0">
              <a:lnSpc>
                <a:spcPct val="115000"/>
              </a:lnSpc>
              <a:spcBef>
                <a:spcPts val="0"/>
              </a:spcBef>
              <a:spcAft>
                <a:spcPts val="0"/>
              </a:spcAft>
              <a:buClr>
                <a:srgbClr val="999999"/>
              </a:buClr>
              <a:buSzPts val="600"/>
              <a:buFont typeface="Open Sans"/>
              <a:buAutoNum type="romanLcPeriod"/>
              <a:defRPr/>
            </a:lvl9pPr>
          </a:lstStyle>
          <a:p>
            <a:endParaRPr/>
          </a:p>
        </p:txBody>
      </p:sp>
      <p:sp>
        <p:nvSpPr>
          <p:cNvPr id="91" name="Google Shape;91;p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2"/>
        <p:cNvGrpSpPr/>
        <p:nvPr/>
      </p:nvGrpSpPr>
      <p:grpSpPr>
        <a:xfrm>
          <a:off x="0" y="0"/>
          <a:ext cx="0" cy="0"/>
          <a:chOff x="0" y="0"/>
          <a:chExt cx="0" cy="0"/>
        </a:xfrm>
      </p:grpSpPr>
      <p:sp>
        <p:nvSpPr>
          <p:cNvPr id="93" name="Google Shape;93;p8"/>
          <p:cNvSpPr txBox="1">
            <a:spLocks noGrp="1"/>
          </p:cNvSpPr>
          <p:nvPr>
            <p:ph type="title"/>
          </p:nvPr>
        </p:nvSpPr>
        <p:spPr>
          <a:xfrm>
            <a:off x="1025400" y="1153563"/>
            <a:ext cx="4130700" cy="20322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4"/>
        <p:cNvGrpSpPr/>
        <p:nvPr/>
      </p:nvGrpSpPr>
      <p:grpSpPr>
        <a:xfrm>
          <a:off x="0" y="0"/>
          <a:ext cx="0" cy="0"/>
          <a:chOff x="0" y="0"/>
          <a:chExt cx="0" cy="0"/>
        </a:xfrm>
      </p:grpSpPr>
      <p:grpSp>
        <p:nvGrpSpPr>
          <p:cNvPr id="95" name="Google Shape;95;p9"/>
          <p:cNvGrpSpPr/>
          <p:nvPr/>
        </p:nvGrpSpPr>
        <p:grpSpPr>
          <a:xfrm>
            <a:off x="-2373795" y="-880637"/>
            <a:ext cx="14649316" cy="8198612"/>
            <a:chOff x="-2373795" y="-880637"/>
            <a:chExt cx="14649316" cy="8198612"/>
          </a:xfrm>
        </p:grpSpPr>
        <p:sp>
          <p:nvSpPr>
            <p:cNvPr id="96" name="Google Shape;96;p9"/>
            <p:cNvSpPr/>
            <p:nvPr/>
          </p:nvSpPr>
          <p:spPr>
            <a:xfrm flipH="1">
              <a:off x="6694643" y="-555673"/>
              <a:ext cx="2925720" cy="1911034"/>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1"/>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rot="8100000" flipH="1">
              <a:off x="7128961" y="248909"/>
              <a:ext cx="4612205" cy="3421823"/>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dk2"/>
            </a:solidFill>
            <a:ln>
              <a:noFill/>
            </a:ln>
            <a:effectLst>
              <a:outerShdw blurRad="214313" dist="142875" dir="45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rot="-7592370">
              <a:off x="-1930043" y="2428999"/>
              <a:ext cx="4988298" cy="3616776"/>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9"/>
          <p:cNvSpPr/>
          <p:nvPr/>
        </p:nvSpPr>
        <p:spPr>
          <a:xfrm>
            <a:off x="524475" y="384600"/>
            <a:ext cx="8095200" cy="4374300"/>
          </a:xfrm>
          <a:prstGeom prst="roundRect">
            <a:avLst>
              <a:gd name="adj" fmla="val 68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txBox="1">
            <a:spLocks noGrp="1"/>
          </p:cNvSpPr>
          <p:nvPr>
            <p:ph type="title"/>
          </p:nvPr>
        </p:nvSpPr>
        <p:spPr>
          <a:xfrm>
            <a:off x="1058275" y="1132975"/>
            <a:ext cx="3502200" cy="140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1" name="Google Shape;101;p9"/>
          <p:cNvSpPr txBox="1">
            <a:spLocks noGrp="1"/>
          </p:cNvSpPr>
          <p:nvPr>
            <p:ph type="subTitle" idx="1"/>
          </p:nvPr>
        </p:nvSpPr>
        <p:spPr>
          <a:xfrm>
            <a:off x="1058275" y="2724350"/>
            <a:ext cx="3502200" cy="1403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rgbClr val="999999"/>
              </a:buClr>
              <a:buSzPts val="800"/>
              <a:buFont typeface="Open Sans"/>
              <a:buChar char="●"/>
              <a:defRPr/>
            </a:lvl1pPr>
            <a:lvl2pPr lvl="1" algn="ctr" rtl="0">
              <a:lnSpc>
                <a:spcPct val="115000"/>
              </a:lnSpc>
              <a:spcBef>
                <a:spcPts val="0"/>
              </a:spcBef>
              <a:spcAft>
                <a:spcPts val="0"/>
              </a:spcAft>
              <a:buClr>
                <a:srgbClr val="999999"/>
              </a:buClr>
              <a:buSzPts val="800"/>
              <a:buFont typeface="Open Sans"/>
              <a:buChar char="○"/>
              <a:defRPr/>
            </a:lvl2pPr>
            <a:lvl3pPr lvl="2" algn="ctr" rtl="0">
              <a:lnSpc>
                <a:spcPct val="115000"/>
              </a:lnSpc>
              <a:spcBef>
                <a:spcPts val="0"/>
              </a:spcBef>
              <a:spcAft>
                <a:spcPts val="0"/>
              </a:spcAft>
              <a:buClr>
                <a:srgbClr val="999999"/>
              </a:buClr>
              <a:buSzPts val="800"/>
              <a:buFont typeface="Open Sans"/>
              <a:buChar char="■"/>
              <a:defRPr/>
            </a:lvl3pPr>
            <a:lvl4pPr lvl="3" algn="ctr" rtl="0">
              <a:lnSpc>
                <a:spcPct val="115000"/>
              </a:lnSpc>
              <a:spcBef>
                <a:spcPts val="0"/>
              </a:spcBef>
              <a:spcAft>
                <a:spcPts val="0"/>
              </a:spcAft>
              <a:buClr>
                <a:srgbClr val="999999"/>
              </a:buClr>
              <a:buSzPts val="800"/>
              <a:buFont typeface="Open Sans"/>
              <a:buChar char="●"/>
              <a:defRPr/>
            </a:lvl4pPr>
            <a:lvl5pPr lvl="4" algn="ctr" rtl="0">
              <a:lnSpc>
                <a:spcPct val="115000"/>
              </a:lnSpc>
              <a:spcBef>
                <a:spcPts val="0"/>
              </a:spcBef>
              <a:spcAft>
                <a:spcPts val="0"/>
              </a:spcAft>
              <a:buClr>
                <a:srgbClr val="999999"/>
              </a:buClr>
              <a:buSzPts val="1200"/>
              <a:buFont typeface="Open Sans"/>
              <a:buChar char="○"/>
              <a:defRPr/>
            </a:lvl5pPr>
            <a:lvl6pPr lvl="5" algn="ctr" rtl="0">
              <a:lnSpc>
                <a:spcPct val="115000"/>
              </a:lnSpc>
              <a:spcBef>
                <a:spcPts val="0"/>
              </a:spcBef>
              <a:spcAft>
                <a:spcPts val="0"/>
              </a:spcAft>
              <a:buClr>
                <a:srgbClr val="999999"/>
              </a:buClr>
              <a:buSzPts val="1200"/>
              <a:buFont typeface="Open Sans"/>
              <a:buChar char="■"/>
              <a:defRPr/>
            </a:lvl6pPr>
            <a:lvl7pPr lvl="6" algn="ctr" rtl="0">
              <a:lnSpc>
                <a:spcPct val="115000"/>
              </a:lnSpc>
              <a:spcBef>
                <a:spcPts val="0"/>
              </a:spcBef>
              <a:spcAft>
                <a:spcPts val="0"/>
              </a:spcAft>
              <a:buClr>
                <a:srgbClr val="999999"/>
              </a:buClr>
              <a:buSzPts val="700"/>
              <a:buFont typeface="Open Sans"/>
              <a:buChar char="●"/>
              <a:defRPr/>
            </a:lvl7pPr>
            <a:lvl8pPr lvl="7" algn="ctr" rtl="0">
              <a:lnSpc>
                <a:spcPct val="115000"/>
              </a:lnSpc>
              <a:spcBef>
                <a:spcPts val="0"/>
              </a:spcBef>
              <a:spcAft>
                <a:spcPts val="0"/>
              </a:spcAft>
              <a:buClr>
                <a:srgbClr val="999999"/>
              </a:buClr>
              <a:buSzPts val="700"/>
              <a:buFont typeface="Open Sans"/>
              <a:buChar char="○"/>
              <a:defRPr/>
            </a:lvl8pPr>
            <a:lvl9pPr lvl="8" algn="ctr" rtl="0">
              <a:lnSpc>
                <a:spcPct val="115000"/>
              </a:lnSpc>
              <a:spcBef>
                <a:spcPts val="0"/>
              </a:spcBef>
              <a:spcAft>
                <a:spcPts val="0"/>
              </a:spcAft>
              <a:buClr>
                <a:srgbClr val="999999"/>
              </a:buClr>
              <a:buSzPts val="600"/>
              <a:buFont typeface="Open Sans"/>
              <a:buChar char="■"/>
              <a:defRPr/>
            </a:lvl9pPr>
          </a:lstStyle>
          <a:p>
            <a:endParaRPr/>
          </a:p>
        </p:txBody>
      </p:sp>
      <p:sp>
        <p:nvSpPr>
          <p:cNvPr id="102" name="Google Shape;102;p9"/>
          <p:cNvSpPr>
            <a:spLocks noGrp="1"/>
          </p:cNvSpPr>
          <p:nvPr>
            <p:ph type="pic" idx="2"/>
          </p:nvPr>
        </p:nvSpPr>
        <p:spPr>
          <a:xfrm>
            <a:off x="5149825" y="960450"/>
            <a:ext cx="3135600" cy="3222600"/>
          </a:xfrm>
          <a:prstGeom prst="ellipse">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3"/>
        <p:cNvGrpSpPr/>
        <p:nvPr/>
      </p:nvGrpSpPr>
      <p:grpSpPr>
        <a:xfrm>
          <a:off x="0" y="0"/>
          <a:ext cx="0" cy="0"/>
          <a:chOff x="0" y="0"/>
          <a:chExt cx="0" cy="0"/>
        </a:xfrm>
      </p:grpSpPr>
      <p:sp>
        <p:nvSpPr>
          <p:cNvPr id="104" name="Google Shape;104;p10"/>
          <p:cNvSpPr>
            <a:spLocks noGrp="1"/>
          </p:cNvSpPr>
          <p:nvPr>
            <p:ph type="pic" idx="2"/>
          </p:nvPr>
        </p:nvSpPr>
        <p:spPr>
          <a:xfrm>
            <a:off x="0" y="0"/>
            <a:ext cx="9144000" cy="5143500"/>
          </a:xfrm>
          <a:prstGeom prst="rect">
            <a:avLst/>
          </a:prstGeom>
          <a:noFill/>
          <a:ln>
            <a:noFill/>
          </a:ln>
        </p:spPr>
      </p:sp>
      <p:sp>
        <p:nvSpPr>
          <p:cNvPr id="105" name="Google Shape;105;p10"/>
          <p:cNvSpPr txBox="1">
            <a:spLocks noGrp="1"/>
          </p:cNvSpPr>
          <p:nvPr>
            <p:ph type="title"/>
          </p:nvPr>
        </p:nvSpPr>
        <p:spPr>
          <a:xfrm>
            <a:off x="720000" y="53950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Chivo"/>
              <a:buNone/>
              <a:defRPr sz="3000" b="1">
                <a:solidFill>
                  <a:schemeClr val="dk1"/>
                </a:solidFill>
                <a:latin typeface="Chivo"/>
                <a:ea typeface="Chivo"/>
                <a:cs typeface="Chivo"/>
                <a:sym typeface="Chivo"/>
              </a:defRPr>
            </a:lvl1pPr>
            <a:lvl2pPr lvl="1" rtl="0">
              <a:spcBef>
                <a:spcPts val="0"/>
              </a:spcBef>
              <a:spcAft>
                <a:spcPts val="0"/>
              </a:spcAft>
              <a:buClr>
                <a:schemeClr val="dk1"/>
              </a:buClr>
              <a:buSzPts val="3000"/>
              <a:buFont typeface="Chivo"/>
              <a:buNone/>
              <a:defRPr sz="3000" b="1">
                <a:solidFill>
                  <a:schemeClr val="dk1"/>
                </a:solidFill>
                <a:latin typeface="Chivo"/>
                <a:ea typeface="Chivo"/>
                <a:cs typeface="Chivo"/>
                <a:sym typeface="Chivo"/>
              </a:defRPr>
            </a:lvl2pPr>
            <a:lvl3pPr lvl="2" rtl="0">
              <a:spcBef>
                <a:spcPts val="0"/>
              </a:spcBef>
              <a:spcAft>
                <a:spcPts val="0"/>
              </a:spcAft>
              <a:buClr>
                <a:schemeClr val="dk1"/>
              </a:buClr>
              <a:buSzPts val="3000"/>
              <a:buFont typeface="Chivo"/>
              <a:buNone/>
              <a:defRPr sz="3000" b="1">
                <a:solidFill>
                  <a:schemeClr val="dk1"/>
                </a:solidFill>
                <a:latin typeface="Chivo"/>
                <a:ea typeface="Chivo"/>
                <a:cs typeface="Chivo"/>
                <a:sym typeface="Chivo"/>
              </a:defRPr>
            </a:lvl3pPr>
            <a:lvl4pPr lvl="3" rtl="0">
              <a:spcBef>
                <a:spcPts val="0"/>
              </a:spcBef>
              <a:spcAft>
                <a:spcPts val="0"/>
              </a:spcAft>
              <a:buClr>
                <a:schemeClr val="dk1"/>
              </a:buClr>
              <a:buSzPts val="3000"/>
              <a:buFont typeface="Chivo"/>
              <a:buNone/>
              <a:defRPr sz="3000" b="1">
                <a:solidFill>
                  <a:schemeClr val="dk1"/>
                </a:solidFill>
                <a:latin typeface="Chivo"/>
                <a:ea typeface="Chivo"/>
                <a:cs typeface="Chivo"/>
                <a:sym typeface="Chivo"/>
              </a:defRPr>
            </a:lvl4pPr>
            <a:lvl5pPr lvl="4" rtl="0">
              <a:spcBef>
                <a:spcPts val="0"/>
              </a:spcBef>
              <a:spcAft>
                <a:spcPts val="0"/>
              </a:spcAft>
              <a:buClr>
                <a:schemeClr val="dk1"/>
              </a:buClr>
              <a:buSzPts val="3000"/>
              <a:buFont typeface="Chivo"/>
              <a:buNone/>
              <a:defRPr sz="3000" b="1">
                <a:solidFill>
                  <a:schemeClr val="dk1"/>
                </a:solidFill>
                <a:latin typeface="Chivo"/>
                <a:ea typeface="Chivo"/>
                <a:cs typeface="Chivo"/>
                <a:sym typeface="Chivo"/>
              </a:defRPr>
            </a:lvl5pPr>
            <a:lvl6pPr lvl="5" rtl="0">
              <a:spcBef>
                <a:spcPts val="0"/>
              </a:spcBef>
              <a:spcAft>
                <a:spcPts val="0"/>
              </a:spcAft>
              <a:buClr>
                <a:schemeClr val="dk1"/>
              </a:buClr>
              <a:buSzPts val="3000"/>
              <a:buFont typeface="Chivo"/>
              <a:buNone/>
              <a:defRPr sz="3000" b="1">
                <a:solidFill>
                  <a:schemeClr val="dk1"/>
                </a:solidFill>
                <a:latin typeface="Chivo"/>
                <a:ea typeface="Chivo"/>
                <a:cs typeface="Chivo"/>
                <a:sym typeface="Chivo"/>
              </a:defRPr>
            </a:lvl6pPr>
            <a:lvl7pPr lvl="6" rtl="0">
              <a:spcBef>
                <a:spcPts val="0"/>
              </a:spcBef>
              <a:spcAft>
                <a:spcPts val="0"/>
              </a:spcAft>
              <a:buClr>
                <a:schemeClr val="dk1"/>
              </a:buClr>
              <a:buSzPts val="3000"/>
              <a:buFont typeface="Chivo"/>
              <a:buNone/>
              <a:defRPr sz="3000" b="1">
                <a:solidFill>
                  <a:schemeClr val="dk1"/>
                </a:solidFill>
                <a:latin typeface="Chivo"/>
                <a:ea typeface="Chivo"/>
                <a:cs typeface="Chivo"/>
                <a:sym typeface="Chivo"/>
              </a:defRPr>
            </a:lvl7pPr>
            <a:lvl8pPr lvl="7" rtl="0">
              <a:spcBef>
                <a:spcPts val="0"/>
              </a:spcBef>
              <a:spcAft>
                <a:spcPts val="0"/>
              </a:spcAft>
              <a:buClr>
                <a:schemeClr val="dk1"/>
              </a:buClr>
              <a:buSzPts val="3000"/>
              <a:buFont typeface="Chivo"/>
              <a:buNone/>
              <a:defRPr sz="3000" b="1">
                <a:solidFill>
                  <a:schemeClr val="dk1"/>
                </a:solidFill>
                <a:latin typeface="Chivo"/>
                <a:ea typeface="Chivo"/>
                <a:cs typeface="Chivo"/>
                <a:sym typeface="Chivo"/>
              </a:defRPr>
            </a:lvl8pPr>
            <a:lvl9pPr lvl="8" rtl="0">
              <a:spcBef>
                <a:spcPts val="0"/>
              </a:spcBef>
              <a:spcAft>
                <a:spcPts val="0"/>
              </a:spcAft>
              <a:buClr>
                <a:schemeClr val="dk1"/>
              </a:buClr>
              <a:buSzPts val="3000"/>
              <a:buFont typeface="Chivo"/>
              <a:buNone/>
              <a:defRPr sz="3000" b="1">
                <a:solidFill>
                  <a:schemeClr val="dk1"/>
                </a:solidFill>
                <a:latin typeface="Chivo"/>
                <a:ea typeface="Chivo"/>
                <a:cs typeface="Chivo"/>
                <a:sym typeface="Chivo"/>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Familjen Grotesk"/>
              <a:buChar char="●"/>
              <a:defRPr>
                <a:solidFill>
                  <a:schemeClr val="dk1"/>
                </a:solidFill>
                <a:latin typeface="Familjen Grotesk"/>
                <a:ea typeface="Familjen Grotesk"/>
                <a:cs typeface="Familjen Grotesk"/>
                <a:sym typeface="Familjen Grotesk"/>
              </a:defRPr>
            </a:lvl1pPr>
            <a:lvl2pPr marL="914400" lvl="1" indent="-317500">
              <a:lnSpc>
                <a:spcPct val="115000"/>
              </a:lnSpc>
              <a:spcBef>
                <a:spcPts val="0"/>
              </a:spcBef>
              <a:spcAft>
                <a:spcPts val="0"/>
              </a:spcAft>
              <a:buClr>
                <a:schemeClr val="dk1"/>
              </a:buClr>
              <a:buSzPts val="1400"/>
              <a:buFont typeface="Familjen Grotesk"/>
              <a:buChar char="○"/>
              <a:defRPr>
                <a:solidFill>
                  <a:schemeClr val="dk1"/>
                </a:solidFill>
                <a:latin typeface="Familjen Grotesk"/>
                <a:ea typeface="Familjen Grotesk"/>
                <a:cs typeface="Familjen Grotesk"/>
                <a:sym typeface="Familjen Grotesk"/>
              </a:defRPr>
            </a:lvl2pPr>
            <a:lvl3pPr marL="1371600" lvl="2" indent="-317500">
              <a:lnSpc>
                <a:spcPct val="115000"/>
              </a:lnSpc>
              <a:spcBef>
                <a:spcPts val="0"/>
              </a:spcBef>
              <a:spcAft>
                <a:spcPts val="0"/>
              </a:spcAft>
              <a:buClr>
                <a:schemeClr val="dk1"/>
              </a:buClr>
              <a:buSzPts val="1400"/>
              <a:buFont typeface="Familjen Grotesk"/>
              <a:buChar char="■"/>
              <a:defRPr>
                <a:solidFill>
                  <a:schemeClr val="dk1"/>
                </a:solidFill>
                <a:latin typeface="Familjen Grotesk"/>
                <a:ea typeface="Familjen Grotesk"/>
                <a:cs typeface="Familjen Grotesk"/>
                <a:sym typeface="Familjen Grotesk"/>
              </a:defRPr>
            </a:lvl3pPr>
            <a:lvl4pPr marL="1828800" lvl="3" indent="-317500">
              <a:lnSpc>
                <a:spcPct val="115000"/>
              </a:lnSpc>
              <a:spcBef>
                <a:spcPts val="0"/>
              </a:spcBef>
              <a:spcAft>
                <a:spcPts val="0"/>
              </a:spcAft>
              <a:buClr>
                <a:schemeClr val="dk1"/>
              </a:buClr>
              <a:buSzPts val="1400"/>
              <a:buFont typeface="Familjen Grotesk"/>
              <a:buChar char="●"/>
              <a:defRPr>
                <a:solidFill>
                  <a:schemeClr val="dk1"/>
                </a:solidFill>
                <a:latin typeface="Familjen Grotesk"/>
                <a:ea typeface="Familjen Grotesk"/>
                <a:cs typeface="Familjen Grotesk"/>
                <a:sym typeface="Familjen Grotesk"/>
              </a:defRPr>
            </a:lvl4pPr>
            <a:lvl5pPr marL="2286000" lvl="4" indent="-317500">
              <a:lnSpc>
                <a:spcPct val="115000"/>
              </a:lnSpc>
              <a:spcBef>
                <a:spcPts val="0"/>
              </a:spcBef>
              <a:spcAft>
                <a:spcPts val="0"/>
              </a:spcAft>
              <a:buClr>
                <a:schemeClr val="dk1"/>
              </a:buClr>
              <a:buSzPts val="1400"/>
              <a:buFont typeface="Familjen Grotesk"/>
              <a:buChar char="○"/>
              <a:defRPr>
                <a:solidFill>
                  <a:schemeClr val="dk1"/>
                </a:solidFill>
                <a:latin typeface="Familjen Grotesk"/>
                <a:ea typeface="Familjen Grotesk"/>
                <a:cs typeface="Familjen Grotesk"/>
                <a:sym typeface="Familjen Grotesk"/>
              </a:defRPr>
            </a:lvl5pPr>
            <a:lvl6pPr marL="2743200" lvl="5" indent="-317500">
              <a:lnSpc>
                <a:spcPct val="115000"/>
              </a:lnSpc>
              <a:spcBef>
                <a:spcPts val="0"/>
              </a:spcBef>
              <a:spcAft>
                <a:spcPts val="0"/>
              </a:spcAft>
              <a:buClr>
                <a:schemeClr val="dk1"/>
              </a:buClr>
              <a:buSzPts val="1400"/>
              <a:buFont typeface="Familjen Grotesk"/>
              <a:buChar char="■"/>
              <a:defRPr>
                <a:solidFill>
                  <a:schemeClr val="dk1"/>
                </a:solidFill>
                <a:latin typeface="Familjen Grotesk"/>
                <a:ea typeface="Familjen Grotesk"/>
                <a:cs typeface="Familjen Grotesk"/>
                <a:sym typeface="Familjen Grotesk"/>
              </a:defRPr>
            </a:lvl6pPr>
            <a:lvl7pPr marL="3200400" lvl="6" indent="-317500">
              <a:lnSpc>
                <a:spcPct val="115000"/>
              </a:lnSpc>
              <a:spcBef>
                <a:spcPts val="0"/>
              </a:spcBef>
              <a:spcAft>
                <a:spcPts val="0"/>
              </a:spcAft>
              <a:buClr>
                <a:schemeClr val="dk1"/>
              </a:buClr>
              <a:buSzPts val="1400"/>
              <a:buFont typeface="Familjen Grotesk"/>
              <a:buChar char="●"/>
              <a:defRPr>
                <a:solidFill>
                  <a:schemeClr val="dk1"/>
                </a:solidFill>
                <a:latin typeface="Familjen Grotesk"/>
                <a:ea typeface="Familjen Grotesk"/>
                <a:cs typeface="Familjen Grotesk"/>
                <a:sym typeface="Familjen Grotesk"/>
              </a:defRPr>
            </a:lvl7pPr>
            <a:lvl8pPr marL="3657600" lvl="7" indent="-317500">
              <a:lnSpc>
                <a:spcPct val="115000"/>
              </a:lnSpc>
              <a:spcBef>
                <a:spcPts val="0"/>
              </a:spcBef>
              <a:spcAft>
                <a:spcPts val="0"/>
              </a:spcAft>
              <a:buClr>
                <a:schemeClr val="dk1"/>
              </a:buClr>
              <a:buSzPts val="1400"/>
              <a:buFont typeface="Familjen Grotesk"/>
              <a:buChar char="○"/>
              <a:defRPr>
                <a:solidFill>
                  <a:schemeClr val="dk1"/>
                </a:solidFill>
                <a:latin typeface="Familjen Grotesk"/>
                <a:ea typeface="Familjen Grotesk"/>
                <a:cs typeface="Familjen Grotesk"/>
                <a:sym typeface="Familjen Grotesk"/>
              </a:defRPr>
            </a:lvl8pPr>
            <a:lvl9pPr marL="4114800" lvl="8" indent="-317500">
              <a:lnSpc>
                <a:spcPct val="115000"/>
              </a:lnSpc>
              <a:spcBef>
                <a:spcPts val="0"/>
              </a:spcBef>
              <a:spcAft>
                <a:spcPts val="0"/>
              </a:spcAft>
              <a:buClr>
                <a:schemeClr val="dk1"/>
              </a:buClr>
              <a:buSzPts val="1400"/>
              <a:buFont typeface="Familjen Grotesk"/>
              <a:buChar char="■"/>
              <a:defRPr>
                <a:solidFill>
                  <a:schemeClr val="dk1"/>
                </a:solidFill>
                <a:latin typeface="Familjen Grotesk"/>
                <a:ea typeface="Familjen Grotesk"/>
                <a:cs typeface="Familjen Grotesk"/>
                <a:sym typeface="Familj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72"/>
        <p:cNvGrpSpPr/>
        <p:nvPr/>
      </p:nvGrpSpPr>
      <p:grpSpPr>
        <a:xfrm>
          <a:off x="0" y="0"/>
          <a:ext cx="0" cy="0"/>
          <a:chOff x="0" y="0"/>
          <a:chExt cx="0" cy="0"/>
        </a:xfrm>
      </p:grpSpPr>
      <p:sp>
        <p:nvSpPr>
          <p:cNvPr id="373" name="Google Shape;373;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74" name="Google Shape;374;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4.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5.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16.xml"/><Relationship Id="rId5" Type="http://schemas.openxmlformats.org/officeDocument/2006/relationships/image" Target="../media/image32.png"/><Relationship Id="rId4" Type="http://schemas.openxmlformats.org/officeDocument/2006/relationships/hyperlink" Target="https://docs.google.com/spreadsheets/d/1eeqqMpXUaH32cCD06fhmME_k70ujGZiC3sQ7GTfKJ_s/copy"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9.xml"/><Relationship Id="rId1" Type="http://schemas.openxmlformats.org/officeDocument/2006/relationships/slideLayout" Target="../slideLayouts/slideLayout19.xml"/><Relationship Id="rId4" Type="http://schemas.openxmlformats.org/officeDocument/2006/relationships/image" Target="../media/image34.jp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3" Type="http://schemas.openxmlformats.org/officeDocument/2006/relationships/hyperlink" Target="https://www.freepik.com/free-vector/paper-style-global-handwashing-day-instagram-stories-collection-with-photo_17541074.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3.xml"/><Relationship Id="rId4" Type="http://schemas.openxmlformats.org/officeDocument/2006/relationships/hyperlink" Target="https://www.freepik.com/free-vector/paper-style-global-handwashing-day-social-media-post-template_17541065.htm/?utm_source=slidesgo_template&amp;utm_medium=referral-link&amp;utm_campaign=sg_resources&amp;utm_content=freepik"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www.freepik.com/free-vector/paper-style-global-handwashing-day-instagram-stories-collection-with-photo_17541074.htm/?utm_source=slidesgo_template&amp;utm_medium=referral-link&amp;utm_campaign=sg_resources&amp;utm_content=freepik" TargetMode="External"/><Relationship Id="rId7" Type="http://schemas.openxmlformats.org/officeDocument/2006/relationships/hyperlink" Target="https://www.freepik.com/free-photo/dental-care-arrangement-copy-space_6941586.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14.xml"/><Relationship Id="rId6" Type="http://schemas.openxmlformats.org/officeDocument/2006/relationships/hyperlink" Target="https://www.freepik.com/free-photo/lotion-bottle-sponge-copy-space_6941574.htm/?utm_source=slidesgo_template&amp;utm_medium=referral-link&amp;utm_campaign=sg_resources&amp;utm_content=freepik" TargetMode="External"/><Relationship Id="rId5" Type="http://schemas.openxmlformats.org/officeDocument/2006/relationships/hyperlink" Target="https://www.freepik.com/free-photo/towel-bath-salt-copy-space_6941565.htm/?utm_source=slidesgo_template&amp;utm_medium=referral-link&amp;utm_campaign=sg_resources&amp;utm_content=freepik" TargetMode="External"/><Relationship Id="rId4" Type="http://schemas.openxmlformats.org/officeDocument/2006/relationships/hyperlink" Target="https://www.freepik.com/free-photo/bath-items-with-copy-space_6941572.htm/?utm_source=slidesgo_template&amp;utm_medium=referral-link&amp;utm_campaign=sg_resources&amp;utm_content=freepik"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3.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3.xml"/></Relationships>
</file>

<file path=ppt/slides/_rels/slide48.xml.rels><?xml version="1.0" encoding="UTF-8" standalone="yes"?>
<Relationships xmlns="http://schemas.openxmlformats.org/package/2006/relationships"><Relationship Id="rId3" Type="http://schemas.openxmlformats.org/officeDocument/2006/relationships/hyperlink" Target="https://fonts.google.com/specimen/Chivo" TargetMode="External"/><Relationship Id="rId2" Type="http://schemas.openxmlformats.org/officeDocument/2006/relationships/notesSlide" Target="../notesSlides/notesSlide35.xml"/><Relationship Id="rId1" Type="http://schemas.openxmlformats.org/officeDocument/2006/relationships/slideLayout" Target="../slideLayouts/slideLayout30.xml"/><Relationship Id="rId4" Type="http://schemas.openxmlformats.org/officeDocument/2006/relationships/hyperlink" Target="https://fonts.google.com/specimen/Familjen+Grotesk"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9.png"/><Relationship Id="rId2" Type="http://schemas.openxmlformats.org/officeDocument/2006/relationships/notesSlide" Target="../notesSlides/notesSlide36.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7.png"/><Relationship Id="rId4" Type="http://schemas.openxmlformats.org/officeDocument/2006/relationships/image" Target="../media/image35.png"/><Relationship Id="rId9" Type="http://schemas.openxmlformats.org/officeDocument/2006/relationships/image" Target="../media/image3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5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3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30.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6.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0.xml"/></Relationships>
</file>

<file path=ppt/slides/_rels/slide6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9.xml"/><Relationship Id="rId4" Type="http://schemas.openxmlformats.org/officeDocument/2006/relationships/image" Target="../media/image40.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33"/>
          <p:cNvSpPr/>
          <p:nvPr/>
        </p:nvSpPr>
        <p:spPr>
          <a:xfrm>
            <a:off x="415050" y="420208"/>
            <a:ext cx="6386400" cy="4068900"/>
          </a:xfrm>
          <a:prstGeom prst="roundRect">
            <a:avLst>
              <a:gd name="adj" fmla="val 68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33"/>
          <p:cNvGrpSpPr/>
          <p:nvPr/>
        </p:nvGrpSpPr>
        <p:grpSpPr>
          <a:xfrm>
            <a:off x="4636075" y="-1936977"/>
            <a:ext cx="6393772" cy="8279455"/>
            <a:chOff x="4636075" y="-1936977"/>
            <a:chExt cx="6393772" cy="8279455"/>
          </a:xfrm>
        </p:grpSpPr>
        <p:sp>
          <p:nvSpPr>
            <p:cNvPr id="384" name="Google Shape;384;p33"/>
            <p:cNvSpPr/>
            <p:nvPr/>
          </p:nvSpPr>
          <p:spPr>
            <a:xfrm rot="-1393865">
              <a:off x="5123955" y="-1166071"/>
              <a:ext cx="4612231" cy="3421842"/>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1"/>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rot="-1393865">
              <a:off x="5530353" y="1002938"/>
              <a:ext cx="4988404" cy="3616853"/>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rot="-1393865">
              <a:off x="6237184" y="3512106"/>
              <a:ext cx="4559545" cy="2012733"/>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 name="Google Shape;387;p33"/>
          <p:cNvSpPr txBox="1">
            <a:spLocks noGrp="1"/>
          </p:cNvSpPr>
          <p:nvPr>
            <p:ph type="ctrTitle"/>
          </p:nvPr>
        </p:nvSpPr>
        <p:spPr>
          <a:xfrm>
            <a:off x="842282" y="867582"/>
            <a:ext cx="4076179" cy="2259895"/>
          </a:xfrm>
          <a:prstGeom prst="rect">
            <a:avLst/>
          </a:prstGeom>
        </p:spPr>
        <p:txBody>
          <a:bodyPr spcFirstLastPara="1" wrap="square" lIns="91425" tIns="91425" rIns="91425" bIns="91425" anchor="b" anchorCtr="0">
            <a:noAutofit/>
          </a:bodyPr>
          <a:lstStyle/>
          <a:p>
            <a:r>
              <a:rPr lang="en-NG" sz="3200" kern="100" dirty="0">
                <a:effectLst/>
                <a:latin typeface="Calibri" panose="020F0502020204030204" pitchFamily="34" charset="0"/>
                <a:ea typeface="Calibri" panose="020F0502020204030204" pitchFamily="34" charset="0"/>
                <a:cs typeface="Times New Roman" panose="02020603050405020304" pitchFamily="18" charset="0"/>
              </a:rPr>
              <a:t>SQL in Microsoft SQL Server</a:t>
            </a:r>
            <a:br>
              <a:rPr lang="en-NG" sz="1800" kern="100" dirty="0">
                <a:effectLst/>
                <a:latin typeface="Calibri" panose="020F0502020204030204" pitchFamily="34" charset="0"/>
                <a:ea typeface="Calibri" panose="020F0502020204030204" pitchFamily="34" charset="0"/>
                <a:cs typeface="Times New Roman" panose="02020603050405020304" pitchFamily="18" charset="0"/>
              </a:rPr>
            </a:br>
            <a:r>
              <a:rPr lang="en" sz="4500" b="0" dirty="0"/>
              <a:t>Workshop</a:t>
            </a:r>
            <a:endParaRPr sz="4000" b="0" dirty="0"/>
          </a:p>
        </p:txBody>
      </p:sp>
      <p:grpSp>
        <p:nvGrpSpPr>
          <p:cNvPr id="389" name="Google Shape;389;p33"/>
          <p:cNvGrpSpPr/>
          <p:nvPr/>
        </p:nvGrpSpPr>
        <p:grpSpPr>
          <a:xfrm>
            <a:off x="6178375" y="3737625"/>
            <a:ext cx="150451" cy="512600"/>
            <a:chOff x="2990775" y="3601075"/>
            <a:chExt cx="150451" cy="512600"/>
          </a:xfrm>
        </p:grpSpPr>
        <p:sp>
          <p:nvSpPr>
            <p:cNvPr id="390" name="Google Shape;390;p33"/>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3"/>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33"/>
          <p:cNvGrpSpPr/>
          <p:nvPr/>
        </p:nvGrpSpPr>
        <p:grpSpPr>
          <a:xfrm>
            <a:off x="8731450" y="471150"/>
            <a:ext cx="150451" cy="512600"/>
            <a:chOff x="2990775" y="3601075"/>
            <a:chExt cx="150451" cy="512600"/>
          </a:xfrm>
        </p:grpSpPr>
        <p:sp>
          <p:nvSpPr>
            <p:cNvPr id="401" name="Google Shape;401;p33"/>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3"/>
          <p:cNvGrpSpPr/>
          <p:nvPr/>
        </p:nvGrpSpPr>
        <p:grpSpPr>
          <a:xfrm>
            <a:off x="6373000" y="294375"/>
            <a:ext cx="780917" cy="739694"/>
            <a:chOff x="5397450" y="983750"/>
            <a:chExt cx="780917" cy="739694"/>
          </a:xfrm>
        </p:grpSpPr>
        <p:sp>
          <p:nvSpPr>
            <p:cNvPr id="412" name="Google Shape;412;p33"/>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3"/>
          <p:cNvGrpSpPr/>
          <p:nvPr/>
        </p:nvGrpSpPr>
        <p:grpSpPr>
          <a:xfrm>
            <a:off x="8352525" y="3155950"/>
            <a:ext cx="791469" cy="739694"/>
            <a:chOff x="8352525" y="3155950"/>
            <a:chExt cx="791469" cy="739694"/>
          </a:xfrm>
        </p:grpSpPr>
        <p:sp>
          <p:nvSpPr>
            <p:cNvPr id="416" name="Google Shape;416;p33"/>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grpSp>
        <p:nvGrpSpPr>
          <p:cNvPr id="696" name="Google Shape;696;p42"/>
          <p:cNvGrpSpPr/>
          <p:nvPr/>
        </p:nvGrpSpPr>
        <p:grpSpPr>
          <a:xfrm rot="5400000">
            <a:off x="413963" y="3926925"/>
            <a:ext cx="150451" cy="512600"/>
            <a:chOff x="2990775" y="3601075"/>
            <a:chExt cx="150451" cy="512600"/>
          </a:xfrm>
        </p:grpSpPr>
        <p:sp>
          <p:nvSpPr>
            <p:cNvPr id="697" name="Google Shape;697;p42"/>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2"/>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2"/>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2"/>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2"/>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2"/>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2"/>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2"/>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2"/>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TextBox 14">
            <a:extLst>
              <a:ext uri="{FF2B5EF4-FFF2-40B4-BE49-F238E27FC236}">
                <a16:creationId xmlns:a16="http://schemas.microsoft.com/office/drawing/2014/main" id="{6DB767EC-4397-B599-EC96-0DF0475D3758}"/>
              </a:ext>
            </a:extLst>
          </p:cNvPr>
          <p:cNvSpPr txBox="1"/>
          <p:nvPr/>
        </p:nvSpPr>
        <p:spPr>
          <a:xfrm>
            <a:off x="2424526" y="401414"/>
            <a:ext cx="5829300" cy="1205586"/>
          </a:xfrm>
          <a:prstGeom prst="rect">
            <a:avLst/>
          </a:prstGeom>
          <a:noFill/>
        </p:spPr>
        <p:txBody>
          <a:bodyPr wrap="square">
            <a:spAutoFit/>
          </a:bodyPr>
          <a:lstStyle/>
          <a:p>
            <a:pPr marL="0" marR="0">
              <a:lnSpc>
                <a:spcPct val="107000"/>
              </a:lnSpc>
              <a:spcBef>
                <a:spcPts val="0"/>
              </a:spcBef>
              <a:spcAft>
                <a:spcPts val="800"/>
              </a:spcAft>
            </a:pP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2. </a:t>
            </a:r>
            <a:r>
              <a:rPr lang="en-NG" sz="2000" b="0" kern="100" dirty="0">
                <a:effectLst/>
                <a:latin typeface="Segoe UI" panose="020B0502040204020203" pitchFamily="34" charset="0"/>
                <a:ea typeface="Calibri" panose="020F0502020204030204" pitchFamily="34" charset="0"/>
                <a:cs typeface="Times New Roman" panose="02020603050405020304" pitchFamily="18" charset="0"/>
              </a:rPr>
              <a:t>Foreign Key Constraint</a:t>
            </a:r>
            <a:endParaRPr lang="en-NG"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l">
              <a:lnSpc>
                <a:spcPct val="107000"/>
              </a:lnSpc>
              <a:spcBef>
                <a:spcPts val="0"/>
              </a:spcBef>
              <a:spcAft>
                <a:spcPts val="800"/>
              </a:spcAft>
            </a:pPr>
            <a:r>
              <a:rPr lang="en-NG" sz="1400" kern="100" dirty="0">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A Foreign Key constraint establishes a link between two tables, ensuring that the values in the foreign key column match the values in the primary key of another table.</a:t>
            </a:r>
            <a:endParaRPr lang="en-NG"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9" name="Picture 18">
            <a:extLst>
              <a:ext uri="{FF2B5EF4-FFF2-40B4-BE49-F238E27FC236}">
                <a16:creationId xmlns:a16="http://schemas.microsoft.com/office/drawing/2014/main" id="{59ABB3C0-A09B-D379-D920-1921C331EB8B}"/>
              </a:ext>
            </a:extLst>
          </p:cNvPr>
          <p:cNvPicPr>
            <a:picLocks noChangeAspect="1"/>
          </p:cNvPicPr>
          <p:nvPr/>
        </p:nvPicPr>
        <p:blipFill>
          <a:blip r:embed="rId3"/>
          <a:stretch>
            <a:fillRect/>
          </a:stretch>
        </p:blipFill>
        <p:spPr>
          <a:xfrm>
            <a:off x="718083" y="1588633"/>
            <a:ext cx="6159817" cy="1549480"/>
          </a:xfrm>
          <a:prstGeom prst="rect">
            <a:avLst/>
          </a:prstGeom>
        </p:spPr>
      </p:pic>
      <p:sp>
        <p:nvSpPr>
          <p:cNvPr id="21" name="TextBox 20">
            <a:extLst>
              <a:ext uri="{FF2B5EF4-FFF2-40B4-BE49-F238E27FC236}">
                <a16:creationId xmlns:a16="http://schemas.microsoft.com/office/drawing/2014/main" id="{3054020E-FFC4-F40F-2315-8A67CB3E8FDF}"/>
              </a:ext>
            </a:extLst>
          </p:cNvPr>
          <p:cNvSpPr txBox="1"/>
          <p:nvPr/>
        </p:nvSpPr>
        <p:spPr>
          <a:xfrm>
            <a:off x="1048600" y="3194651"/>
            <a:ext cx="5829300" cy="975075"/>
          </a:xfrm>
          <a:prstGeom prst="rect">
            <a:avLst/>
          </a:prstGeom>
          <a:noFill/>
        </p:spPr>
        <p:txBody>
          <a:bodyPr wrap="square">
            <a:spAutoFit/>
          </a:bodyPr>
          <a:lstStyle/>
          <a:p>
            <a:pPr marL="0" marR="0">
              <a:lnSpc>
                <a:spcPct val="107000"/>
              </a:lnSpc>
              <a:spcBef>
                <a:spcPts val="0"/>
              </a:spcBef>
              <a:spcAft>
                <a:spcPts val="800"/>
              </a:spcAft>
            </a:pPr>
            <a:r>
              <a:rPr lang="en-NG" sz="14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3. </a:t>
            </a:r>
            <a:r>
              <a:rPr lang="en-NG" sz="2000" b="0" kern="100" dirty="0">
                <a:solidFill>
                  <a:schemeClr val="accent2">
                    <a:lumMod val="10000"/>
                  </a:schemeClr>
                </a:solidFill>
                <a:effectLst/>
                <a:latin typeface="Segoe UI" panose="020B0502040204020203" pitchFamily="34" charset="0"/>
                <a:ea typeface="Calibri" panose="020F0502020204030204" pitchFamily="34" charset="0"/>
                <a:cs typeface="Times New Roman" panose="02020603050405020304" pitchFamily="18" charset="0"/>
              </a:rPr>
              <a:t>Unique Constraint</a:t>
            </a:r>
            <a:endParaRPr lang="en-NG" sz="14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l">
              <a:lnSpc>
                <a:spcPct val="107000"/>
              </a:lnSpc>
              <a:spcBef>
                <a:spcPts val="0"/>
              </a:spcBef>
              <a:spcAft>
                <a:spcPts val="800"/>
              </a:spcAft>
            </a:pPr>
            <a:r>
              <a:rPr lang="en-NG" sz="14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A Unique Constraint ensures that the data in a column is unique. However, unlike the Primary Key, it allows null values.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grpSp>
        <p:nvGrpSpPr>
          <p:cNvPr id="739" name="Google Shape;739;p43"/>
          <p:cNvGrpSpPr/>
          <p:nvPr/>
        </p:nvGrpSpPr>
        <p:grpSpPr>
          <a:xfrm>
            <a:off x="7892273" y="153182"/>
            <a:ext cx="150451" cy="512600"/>
            <a:chOff x="2990775" y="3601075"/>
            <a:chExt cx="150451" cy="512600"/>
          </a:xfrm>
        </p:grpSpPr>
        <p:sp>
          <p:nvSpPr>
            <p:cNvPr id="740" name="Google Shape;740;p43"/>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 name="Picture 26">
            <a:extLst>
              <a:ext uri="{FF2B5EF4-FFF2-40B4-BE49-F238E27FC236}">
                <a16:creationId xmlns:a16="http://schemas.microsoft.com/office/drawing/2014/main" id="{9BDF3506-07F2-8DEF-C6B4-64265105D9EA}"/>
              </a:ext>
            </a:extLst>
          </p:cNvPr>
          <p:cNvPicPr>
            <a:picLocks noChangeAspect="1"/>
          </p:cNvPicPr>
          <p:nvPr/>
        </p:nvPicPr>
        <p:blipFill>
          <a:blip r:embed="rId3"/>
          <a:stretch>
            <a:fillRect/>
          </a:stretch>
        </p:blipFill>
        <p:spPr>
          <a:xfrm>
            <a:off x="1196916" y="409608"/>
            <a:ext cx="6140766" cy="1416123"/>
          </a:xfrm>
          <a:prstGeom prst="rect">
            <a:avLst/>
          </a:prstGeom>
        </p:spPr>
      </p:pic>
      <p:sp>
        <p:nvSpPr>
          <p:cNvPr id="31" name="TextBox 30">
            <a:extLst>
              <a:ext uri="{FF2B5EF4-FFF2-40B4-BE49-F238E27FC236}">
                <a16:creationId xmlns:a16="http://schemas.microsoft.com/office/drawing/2014/main" id="{D612E1CB-3297-546B-328B-9011B40DD6B8}"/>
              </a:ext>
            </a:extLst>
          </p:cNvPr>
          <p:cNvSpPr txBox="1"/>
          <p:nvPr/>
        </p:nvSpPr>
        <p:spPr>
          <a:xfrm>
            <a:off x="1095474" y="1902860"/>
            <a:ext cx="6343650" cy="955133"/>
          </a:xfrm>
          <a:prstGeom prst="rect">
            <a:avLst/>
          </a:prstGeom>
          <a:noFill/>
        </p:spPr>
        <p:txBody>
          <a:bodyPr wrap="square">
            <a:spAutoFit/>
          </a:bodyPr>
          <a:lstStyle/>
          <a:p>
            <a:pPr marL="0" marR="0">
              <a:lnSpc>
                <a:spcPct val="107000"/>
              </a:lnSpc>
              <a:spcBef>
                <a:spcPts val="0"/>
              </a:spcBef>
              <a:spcAft>
                <a:spcPts val="800"/>
              </a:spcAft>
            </a:pPr>
            <a:r>
              <a:rPr lang="en-NG" sz="2000" kern="100" dirty="0">
                <a:effectLst/>
                <a:latin typeface="Calibri" panose="020F0502020204030204" pitchFamily="34" charset="0"/>
                <a:ea typeface="Calibri" panose="020F0502020204030204" pitchFamily="34" charset="0"/>
                <a:cs typeface="Times New Roman" panose="02020603050405020304" pitchFamily="18" charset="0"/>
              </a:rPr>
              <a:t>4. Check Constraint</a:t>
            </a:r>
          </a:p>
          <a:p>
            <a:r>
              <a:rPr lang="en-NG" sz="1400" dirty="0">
                <a:effectLst/>
                <a:latin typeface="Calibri" panose="020F0502020204030204" pitchFamily="34" charset="0"/>
                <a:ea typeface="Calibri" panose="020F0502020204030204" pitchFamily="34" charset="0"/>
                <a:cs typeface="Times New Roman" panose="02020603050405020304" pitchFamily="18" charset="0"/>
              </a:rPr>
              <a:t>A Check Constraint enforces data integrity by restricting the values that can be inserted into a column based on a logical expression</a:t>
            </a:r>
            <a:r>
              <a:rPr lang="en-US" sz="1400" dirty="0">
                <a:effectLst/>
                <a:latin typeface="Calibri" panose="020F0502020204030204" pitchFamily="34" charset="0"/>
                <a:ea typeface="Calibri" panose="020F0502020204030204" pitchFamily="34" charset="0"/>
                <a:cs typeface="Times New Roman" panose="02020603050405020304" pitchFamily="18" charset="0"/>
              </a:rPr>
              <a:t>.</a:t>
            </a:r>
            <a:endParaRPr lang="en-NG" dirty="0"/>
          </a:p>
        </p:txBody>
      </p:sp>
      <p:pic>
        <p:nvPicPr>
          <p:cNvPr id="33" name="Picture 32">
            <a:extLst>
              <a:ext uri="{FF2B5EF4-FFF2-40B4-BE49-F238E27FC236}">
                <a16:creationId xmlns:a16="http://schemas.microsoft.com/office/drawing/2014/main" id="{5DEDC3C7-B1E6-F4E8-6344-F54370BC3A98}"/>
              </a:ext>
            </a:extLst>
          </p:cNvPr>
          <p:cNvPicPr>
            <a:picLocks noChangeAspect="1"/>
          </p:cNvPicPr>
          <p:nvPr/>
        </p:nvPicPr>
        <p:blipFill>
          <a:blip r:embed="rId4"/>
          <a:stretch>
            <a:fillRect/>
          </a:stretch>
        </p:blipFill>
        <p:spPr>
          <a:xfrm>
            <a:off x="1146114" y="2798498"/>
            <a:ext cx="6191568" cy="147327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grpSp>
        <p:nvGrpSpPr>
          <p:cNvPr id="765" name="Google Shape;765;p44"/>
          <p:cNvGrpSpPr/>
          <p:nvPr/>
        </p:nvGrpSpPr>
        <p:grpSpPr>
          <a:xfrm rot="5400000">
            <a:off x="413963" y="4058175"/>
            <a:ext cx="150451" cy="512600"/>
            <a:chOff x="2990775" y="3601075"/>
            <a:chExt cx="150451" cy="512600"/>
          </a:xfrm>
        </p:grpSpPr>
        <p:sp>
          <p:nvSpPr>
            <p:cNvPr id="766" name="Google Shape;766;p44"/>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4"/>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4"/>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TextBox 8">
            <a:extLst>
              <a:ext uri="{FF2B5EF4-FFF2-40B4-BE49-F238E27FC236}">
                <a16:creationId xmlns:a16="http://schemas.microsoft.com/office/drawing/2014/main" id="{E4E18E84-A3B0-86F6-3347-AB44F5E3BDF7}"/>
              </a:ext>
            </a:extLst>
          </p:cNvPr>
          <p:cNvSpPr txBox="1"/>
          <p:nvPr/>
        </p:nvSpPr>
        <p:spPr>
          <a:xfrm>
            <a:off x="745489" y="528212"/>
            <a:ext cx="6942666" cy="975075"/>
          </a:xfrm>
          <a:prstGeom prst="rect">
            <a:avLst/>
          </a:prstGeom>
          <a:noFill/>
        </p:spPr>
        <p:txBody>
          <a:bodyPr wrap="square">
            <a:spAutoFit/>
          </a:bodyPr>
          <a:lstStyle/>
          <a:p>
            <a:pPr marL="0" marR="0">
              <a:lnSpc>
                <a:spcPct val="107000"/>
              </a:lnSpc>
              <a:spcBef>
                <a:spcPts val="0"/>
              </a:spcBef>
              <a:spcAft>
                <a:spcPts val="800"/>
              </a:spcAft>
            </a:pPr>
            <a:r>
              <a:rPr lang="en-NG" sz="14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5. </a:t>
            </a:r>
            <a:r>
              <a:rPr lang="en-NG" sz="2000" b="0" kern="100" dirty="0">
                <a:solidFill>
                  <a:schemeClr val="accent2">
                    <a:lumMod val="10000"/>
                  </a:schemeClr>
                </a:solidFill>
                <a:effectLst/>
                <a:latin typeface="Segoe UI" panose="020B0502040204020203" pitchFamily="34" charset="0"/>
                <a:ea typeface="Calibri" panose="020F0502020204030204" pitchFamily="34" charset="0"/>
                <a:cs typeface="Times New Roman" panose="02020603050405020304" pitchFamily="18" charset="0"/>
              </a:rPr>
              <a:t>Default Constraint</a:t>
            </a:r>
            <a:endParaRPr lang="en-NG" sz="14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l">
              <a:lnSpc>
                <a:spcPct val="107000"/>
              </a:lnSpc>
              <a:spcBef>
                <a:spcPts val="0"/>
              </a:spcBef>
              <a:spcAft>
                <a:spcPts val="800"/>
              </a:spcAft>
            </a:pPr>
            <a:r>
              <a:rPr lang="en-NG" sz="14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A Default Constraint provides a default value for a column when no specific value is provided during an INSERT operation.</a:t>
            </a:r>
          </a:p>
        </p:txBody>
      </p:sp>
      <p:pic>
        <p:nvPicPr>
          <p:cNvPr id="11" name="Picture 10">
            <a:extLst>
              <a:ext uri="{FF2B5EF4-FFF2-40B4-BE49-F238E27FC236}">
                <a16:creationId xmlns:a16="http://schemas.microsoft.com/office/drawing/2014/main" id="{99733B77-10E7-7CED-1629-CF83B4D1CDAD}"/>
              </a:ext>
            </a:extLst>
          </p:cNvPr>
          <p:cNvPicPr>
            <a:picLocks noChangeAspect="1"/>
          </p:cNvPicPr>
          <p:nvPr/>
        </p:nvPicPr>
        <p:blipFill>
          <a:blip r:embed="rId3"/>
          <a:stretch>
            <a:fillRect/>
          </a:stretch>
        </p:blipFill>
        <p:spPr>
          <a:xfrm>
            <a:off x="745489" y="1493247"/>
            <a:ext cx="6178868" cy="1378021"/>
          </a:xfrm>
          <a:prstGeom prst="rect">
            <a:avLst/>
          </a:prstGeom>
        </p:spPr>
      </p:pic>
      <p:sp>
        <p:nvSpPr>
          <p:cNvPr id="12" name="Rectangle 1">
            <a:extLst>
              <a:ext uri="{FF2B5EF4-FFF2-40B4-BE49-F238E27FC236}">
                <a16:creationId xmlns:a16="http://schemas.microsoft.com/office/drawing/2014/main" id="{48B43608-4A64-66AF-C949-6C423B563B05}"/>
              </a:ext>
            </a:extLst>
          </p:cNvPr>
          <p:cNvSpPr>
            <a:spLocks noChangeArrowheads="1"/>
          </p:cNvSpPr>
          <p:nvPr/>
        </p:nvSpPr>
        <p:spPr bwMode="auto">
          <a:xfrm>
            <a:off x="741900" y="2998478"/>
            <a:ext cx="5748690" cy="877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800" b="0" i="0" u="none" strike="noStrike" cap="none" normalizeH="0" baseline="0" dirty="0">
                <a:ln>
                  <a:noFill/>
                </a:ln>
                <a:solidFill>
                  <a:schemeClr val="accent2">
                    <a:lumMod val="10000"/>
                  </a:schemeClr>
                </a:solidFill>
                <a:effectLst/>
                <a:latin typeface="Segoe UI" panose="020B0502040204020203" pitchFamily="34" charset="0"/>
                <a:ea typeface="Calibri" panose="020F0502020204030204" pitchFamily="34" charset="0"/>
                <a:cs typeface="Segoe UI" panose="020B0502040204020203" pitchFamily="34" charset="0"/>
              </a:rPr>
              <a:t>Enforcing Constraints</a:t>
            </a:r>
            <a:endParaRPr kumimoji="0" lang="en-NG" altLang="en-NG" sz="1800" b="0" i="0" u="none" strike="noStrike" cap="none" normalizeH="0" baseline="0" dirty="0">
              <a:ln>
                <a:noFill/>
              </a:ln>
              <a:solidFill>
                <a:schemeClr val="accent2">
                  <a:lumMod val="10000"/>
                </a:schemeClr>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Constraints can be applied during table creation or added later using the </a:t>
            </a:r>
            <a:r>
              <a:rPr kumimoji="0" lang="en-NG" altLang="en-NG" sz="1000" b="1" i="0" u="none" strike="noStrike" cap="none" normalizeH="0" baseline="0" dirty="0">
                <a:ln>
                  <a:noFill/>
                </a:ln>
                <a:solidFill>
                  <a:srgbClr val="374151"/>
                </a:solidFill>
                <a:effectLst/>
                <a:latin typeface="Ubuntu Mono" panose="020B0509030602030204" pitchFamily="49" charset="0"/>
                <a:ea typeface="Calibri" panose="020F0502020204030204" pitchFamily="34" charset="0"/>
                <a:cs typeface="Courier New" panose="02070309020205020404" pitchFamily="49" charset="0"/>
              </a:rPr>
              <a:t>ALTER TABLE</a:t>
            </a:r>
            <a:r>
              <a:rPr kumimoji="0" lang="en-NG" altLang="en-NG" sz="11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 statement. </a:t>
            </a:r>
            <a:endParaRPr kumimoji="0" lang="en-US" altLang="en-NG" sz="11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They ensure data accuracy and integrity</a:t>
            </a:r>
            <a:endParaRPr kumimoji="0" lang="en-US" altLang="en-NG" sz="11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 while simplifying data validation and business rules enforcement.</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pic>
        <p:nvPicPr>
          <p:cNvPr id="14" name="Picture 13">
            <a:extLst>
              <a:ext uri="{FF2B5EF4-FFF2-40B4-BE49-F238E27FC236}">
                <a16:creationId xmlns:a16="http://schemas.microsoft.com/office/drawing/2014/main" id="{4F7A9D7D-41B2-4BD2-960D-DEC762DEF5F1}"/>
              </a:ext>
            </a:extLst>
          </p:cNvPr>
          <p:cNvPicPr>
            <a:picLocks noChangeAspect="1"/>
          </p:cNvPicPr>
          <p:nvPr/>
        </p:nvPicPr>
        <p:blipFill>
          <a:blip r:embed="rId4"/>
          <a:stretch>
            <a:fillRect/>
          </a:stretch>
        </p:blipFill>
        <p:spPr>
          <a:xfrm>
            <a:off x="764540" y="3836303"/>
            <a:ext cx="6140766" cy="90174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45"/>
          <p:cNvSpPr/>
          <p:nvPr/>
        </p:nvSpPr>
        <p:spPr>
          <a:xfrm rot="5400000">
            <a:off x="-2048306" y="1815339"/>
            <a:ext cx="4988414" cy="3616860"/>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5"/>
          <p:cNvSpPr/>
          <p:nvPr/>
        </p:nvSpPr>
        <p:spPr>
          <a:xfrm>
            <a:off x="381044" y="92684"/>
            <a:ext cx="6793759" cy="4204317"/>
          </a:xfrm>
          <a:prstGeom prst="roundRect">
            <a:avLst>
              <a:gd name="adj" fmla="val 68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NG"/>
          </a:p>
        </p:txBody>
      </p:sp>
      <p:sp>
        <p:nvSpPr>
          <p:cNvPr id="786" name="Google Shape;786;p45"/>
          <p:cNvSpPr/>
          <p:nvPr/>
        </p:nvSpPr>
        <p:spPr>
          <a:xfrm rot="-2700000">
            <a:off x="7278509" y="1020841"/>
            <a:ext cx="4559520" cy="2012722"/>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45"/>
          <p:cNvGrpSpPr/>
          <p:nvPr/>
        </p:nvGrpSpPr>
        <p:grpSpPr>
          <a:xfrm rot="5400000">
            <a:off x="8099250" y="370025"/>
            <a:ext cx="150451" cy="512600"/>
            <a:chOff x="2990775" y="3601075"/>
            <a:chExt cx="150451" cy="512600"/>
          </a:xfrm>
        </p:grpSpPr>
        <p:sp>
          <p:nvSpPr>
            <p:cNvPr id="788" name="Google Shape;788;p45"/>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5"/>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5"/>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5"/>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5"/>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5"/>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5"/>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5"/>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5"/>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5"/>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45"/>
          <p:cNvGrpSpPr/>
          <p:nvPr/>
        </p:nvGrpSpPr>
        <p:grpSpPr>
          <a:xfrm>
            <a:off x="8169000" y="3654300"/>
            <a:ext cx="791469" cy="739694"/>
            <a:chOff x="8352525" y="3155950"/>
            <a:chExt cx="791469" cy="739694"/>
          </a:xfrm>
        </p:grpSpPr>
        <p:sp>
          <p:nvSpPr>
            <p:cNvPr id="803" name="Google Shape;803;p45"/>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5"/>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5"/>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1AF02F75-8B32-E548-4455-7C6D02754216}"/>
              </a:ext>
            </a:extLst>
          </p:cNvPr>
          <p:cNvSpPr txBox="1"/>
          <p:nvPr/>
        </p:nvSpPr>
        <p:spPr>
          <a:xfrm>
            <a:off x="405703" y="323178"/>
            <a:ext cx="6769100" cy="1477328"/>
          </a:xfrm>
          <a:prstGeom prst="rect">
            <a:avLst/>
          </a:prstGeom>
          <a:noFill/>
        </p:spPr>
        <p:txBody>
          <a:bodyPr wrap="square">
            <a:spAutoFit/>
          </a:bodyPr>
          <a:lstStyle/>
          <a:p>
            <a:pPr algn="l"/>
            <a:r>
              <a:rPr lang="en-US" sz="2000" b="1" i="0" dirty="0">
                <a:solidFill>
                  <a:srgbClr val="374151"/>
                </a:solidFill>
                <a:effectLst/>
                <a:latin typeface="Söhne"/>
              </a:rPr>
              <a:t>Logical Operators</a:t>
            </a:r>
          </a:p>
          <a:p>
            <a:pPr algn="l"/>
            <a:r>
              <a:rPr lang="en-US" b="0" i="0" dirty="0">
                <a:solidFill>
                  <a:srgbClr val="374151"/>
                </a:solidFill>
                <a:effectLst/>
                <a:latin typeface="Söhne"/>
              </a:rPr>
              <a:t>Logical operators in MS SQL Server are essential components for performing conditional operations in SQL queries. These operators are used to combine or modify conditions to filter or manipulate data effectively.</a:t>
            </a:r>
          </a:p>
          <a:p>
            <a:pPr algn="l"/>
            <a:r>
              <a:rPr lang="en-US" b="0" i="0" dirty="0">
                <a:solidFill>
                  <a:srgbClr val="374151"/>
                </a:solidFill>
                <a:effectLst/>
                <a:latin typeface="Söhne"/>
              </a:rPr>
              <a:t>In this lecture, we'll explore the common logical operators and demonstrate their usage with SQL code examples.</a:t>
            </a:r>
          </a:p>
        </p:txBody>
      </p:sp>
      <p:sp>
        <p:nvSpPr>
          <p:cNvPr id="5" name="TextBox 4">
            <a:extLst>
              <a:ext uri="{FF2B5EF4-FFF2-40B4-BE49-F238E27FC236}">
                <a16:creationId xmlns:a16="http://schemas.microsoft.com/office/drawing/2014/main" id="{CC56CD91-732D-D0E0-A1D4-96E577E89EA2}"/>
              </a:ext>
            </a:extLst>
          </p:cNvPr>
          <p:cNvSpPr txBox="1"/>
          <p:nvPr/>
        </p:nvSpPr>
        <p:spPr>
          <a:xfrm>
            <a:off x="405703" y="1800506"/>
            <a:ext cx="6769100" cy="843372"/>
          </a:xfrm>
          <a:prstGeom prst="rect">
            <a:avLst/>
          </a:prstGeom>
          <a:noFill/>
        </p:spPr>
        <p:txBody>
          <a:bodyPr wrap="square">
            <a:spAutoFit/>
          </a:bodyPr>
          <a:lstStyle/>
          <a:p>
            <a:pPr marL="0" marR="0">
              <a:lnSpc>
                <a:spcPct val="107000"/>
              </a:lnSpc>
              <a:spcBef>
                <a:spcPts val="0"/>
              </a:spcBef>
              <a:spcAft>
                <a:spcPts val="800"/>
              </a:spcAft>
            </a:pPr>
            <a:r>
              <a:rPr lang="en-NG" sz="1200" kern="100" dirty="0">
                <a:effectLst/>
                <a:latin typeface="Calibri" panose="020F0502020204030204" pitchFamily="34" charset="0"/>
                <a:ea typeface="Calibri" panose="020F0502020204030204" pitchFamily="34" charset="0"/>
                <a:cs typeface="Times New Roman" panose="02020603050405020304" pitchFamily="18" charset="0"/>
              </a:rPr>
              <a:t>AND Operator</a:t>
            </a:r>
          </a:p>
          <a:p>
            <a:pPr marL="0" marR="0">
              <a:lnSpc>
                <a:spcPct val="107000"/>
              </a:lnSpc>
              <a:spcBef>
                <a:spcPts val="0"/>
              </a:spcBef>
              <a:spcAft>
                <a:spcPts val="800"/>
              </a:spcAft>
            </a:pPr>
            <a:r>
              <a:rPr lang="en-NG" sz="1400" kern="100" dirty="0">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The </a:t>
            </a:r>
            <a:r>
              <a:rPr lang="en-NG" sz="1100" kern="100" dirty="0">
                <a:solidFill>
                  <a:srgbClr val="374151"/>
                </a:solidFill>
                <a:effectLst/>
                <a:latin typeface="Ubuntu Mono" panose="020B0509030602030204" pitchFamily="49" charset="0"/>
                <a:ea typeface="Calibri" panose="020F0502020204030204" pitchFamily="34" charset="0"/>
                <a:cs typeface="Courier New" panose="02070309020205020404" pitchFamily="49" charset="0"/>
              </a:rPr>
              <a:t>AND</a:t>
            </a:r>
            <a:r>
              <a:rPr lang="en-NG" sz="1400" kern="100" dirty="0">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 operator is used to combine two or more conditions, and it returns true only if all the specified conditions are true.</a:t>
            </a:r>
            <a:endParaRPr lang="en-NG"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a16="http://schemas.microsoft.com/office/drawing/2014/main" id="{C6C17C80-340D-601A-0E30-72C2CC8006C2}"/>
              </a:ext>
            </a:extLst>
          </p:cNvPr>
          <p:cNvPicPr>
            <a:picLocks noChangeAspect="1"/>
          </p:cNvPicPr>
          <p:nvPr/>
        </p:nvPicPr>
        <p:blipFill>
          <a:blip r:embed="rId3"/>
          <a:stretch>
            <a:fillRect/>
          </a:stretch>
        </p:blipFill>
        <p:spPr>
          <a:xfrm>
            <a:off x="520542" y="2650143"/>
            <a:ext cx="6121715" cy="110495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46"/>
          <p:cNvSpPr/>
          <p:nvPr/>
        </p:nvSpPr>
        <p:spPr>
          <a:xfrm rot="-1698912">
            <a:off x="-836174" y="960932"/>
            <a:ext cx="4559577" cy="2012747"/>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lt1"/>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6"/>
          <p:cNvSpPr/>
          <p:nvPr/>
        </p:nvSpPr>
        <p:spPr>
          <a:xfrm rot="7336615" flipH="1">
            <a:off x="-1780983" y="-1853936"/>
            <a:ext cx="4988427" cy="3616869"/>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6"/>
          <p:cNvSpPr/>
          <p:nvPr/>
        </p:nvSpPr>
        <p:spPr>
          <a:xfrm>
            <a:off x="657310" y="537300"/>
            <a:ext cx="6386400" cy="4068900"/>
          </a:xfrm>
          <a:prstGeom prst="roundRect">
            <a:avLst>
              <a:gd name="adj" fmla="val 68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6"/>
          <p:cNvSpPr txBox="1">
            <a:spLocks noGrp="1"/>
          </p:cNvSpPr>
          <p:nvPr>
            <p:ph type="title" idx="2"/>
          </p:nvPr>
        </p:nvSpPr>
        <p:spPr>
          <a:xfrm>
            <a:off x="876612" y="723585"/>
            <a:ext cx="2780988" cy="223472"/>
          </a:xfrm>
          <a:prstGeom prst="rect">
            <a:avLst/>
          </a:prstGeom>
        </p:spPr>
        <p:txBody>
          <a:bodyPr spcFirstLastPara="1" wrap="square" lIns="91425" tIns="91425" rIns="91425" bIns="91425" anchor="b" anchorCtr="0">
            <a:noAutofit/>
          </a:bodyPr>
          <a:lstStyle/>
          <a:p>
            <a:br>
              <a:rPr kumimoji="0" lang="en-NG" altLang="en-NG" sz="800" b="0" i="0" u="none" strike="noStrike" cap="none" normalizeH="0" baseline="0" dirty="0">
                <a:ln>
                  <a:noFill/>
                </a:ln>
                <a:solidFill>
                  <a:schemeClr val="tx1"/>
                </a:solidFill>
                <a:effectLst/>
              </a:rPr>
            </a:br>
            <a:r>
              <a:rPr lang="en-NG" altLang="en-NG" sz="2000" b="0" dirty="0">
                <a:solidFill>
                  <a:schemeClr val="tx1"/>
                </a:solidFill>
                <a:latin typeface="Segoe UI" panose="020B0502040204020203" pitchFamily="34" charset="0"/>
                <a:ea typeface="Calibri" panose="020F0502020204030204" pitchFamily="34" charset="0"/>
                <a:cs typeface="Segoe UI" panose="020B0502040204020203" pitchFamily="34" charset="0"/>
              </a:rPr>
              <a:t>OR Operator</a:t>
            </a:r>
            <a:endParaRPr sz="2000" dirty="0"/>
          </a:p>
        </p:txBody>
      </p:sp>
      <p:grpSp>
        <p:nvGrpSpPr>
          <p:cNvPr id="838" name="Google Shape;838;p46"/>
          <p:cNvGrpSpPr/>
          <p:nvPr/>
        </p:nvGrpSpPr>
        <p:grpSpPr>
          <a:xfrm rot="5400000">
            <a:off x="8099250" y="370025"/>
            <a:ext cx="150451" cy="512600"/>
            <a:chOff x="2990775" y="3601075"/>
            <a:chExt cx="150451" cy="512600"/>
          </a:xfrm>
        </p:grpSpPr>
        <p:sp>
          <p:nvSpPr>
            <p:cNvPr id="839" name="Google Shape;839;p46"/>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6"/>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6"/>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6"/>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6"/>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6"/>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6"/>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6"/>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6"/>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6"/>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6"/>
          <p:cNvGrpSpPr/>
          <p:nvPr/>
        </p:nvGrpSpPr>
        <p:grpSpPr>
          <a:xfrm>
            <a:off x="8040313" y="2577675"/>
            <a:ext cx="780917" cy="739694"/>
            <a:chOff x="5397450" y="983750"/>
            <a:chExt cx="780917" cy="739694"/>
          </a:xfrm>
        </p:grpSpPr>
        <p:sp>
          <p:nvSpPr>
            <p:cNvPr id="850" name="Google Shape;850;p46"/>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6"/>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6"/>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6"/>
          <p:cNvGrpSpPr/>
          <p:nvPr/>
        </p:nvGrpSpPr>
        <p:grpSpPr>
          <a:xfrm rot="5400000">
            <a:off x="8144950" y="1876575"/>
            <a:ext cx="150451" cy="512600"/>
            <a:chOff x="2990775" y="3601075"/>
            <a:chExt cx="150451" cy="512600"/>
          </a:xfrm>
        </p:grpSpPr>
        <p:sp>
          <p:nvSpPr>
            <p:cNvPr id="862" name="Google Shape;862;p46"/>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6"/>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6"/>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6"/>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6"/>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6"/>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6"/>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6"/>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6"/>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6"/>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Rectangle 1">
            <a:extLst>
              <a:ext uri="{FF2B5EF4-FFF2-40B4-BE49-F238E27FC236}">
                <a16:creationId xmlns:a16="http://schemas.microsoft.com/office/drawing/2014/main" id="{80E3CA7C-DF91-6A34-79D2-347C41C56F31}"/>
              </a:ext>
            </a:extLst>
          </p:cNvPr>
          <p:cNvSpPr>
            <a:spLocks noChangeArrowheads="1"/>
          </p:cNvSpPr>
          <p:nvPr/>
        </p:nvSpPr>
        <p:spPr bwMode="auto">
          <a:xfrm>
            <a:off x="683827" y="836569"/>
            <a:ext cx="642034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2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The </a:t>
            </a:r>
            <a:r>
              <a:rPr kumimoji="0" lang="en-NG" altLang="en-NG" sz="1200" b="1" i="0" u="none" strike="noStrike" cap="none" normalizeH="0" baseline="0" dirty="0">
                <a:ln>
                  <a:noFill/>
                </a:ln>
                <a:solidFill>
                  <a:srgbClr val="374151"/>
                </a:solidFill>
                <a:effectLst/>
                <a:latin typeface="Ubuntu Mono" panose="020B0509030602030204" pitchFamily="49" charset="0"/>
                <a:ea typeface="Calibri" panose="020F0502020204030204" pitchFamily="34" charset="0"/>
                <a:cs typeface="Courier New" panose="02070309020205020404" pitchFamily="49" charset="0"/>
              </a:rPr>
              <a:t>OR</a:t>
            </a:r>
            <a:r>
              <a:rPr kumimoji="0" lang="en-NG" altLang="en-NG" sz="12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 operator is used to combine two or more conditions, and it returns true if at least one of the</a:t>
            </a:r>
            <a:endParaRPr kumimoji="0" lang="en-US" altLang="en-NG" sz="12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2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 specified conditions is true.</a:t>
            </a:r>
            <a:endParaRPr kumimoji="0" lang="en-NG" altLang="en-NG" sz="1200" b="0" i="0" u="none" strike="noStrike" cap="none" normalizeH="0" baseline="0" dirty="0">
              <a:ln>
                <a:noFill/>
              </a:ln>
              <a:solidFill>
                <a:schemeClr val="tx1"/>
              </a:solidFill>
              <a:effectLst/>
              <a:latin typeface="Arial" panose="020B0604020202020204" pitchFamily="34" charset="0"/>
            </a:endParaRPr>
          </a:p>
        </p:txBody>
      </p:sp>
      <p:pic>
        <p:nvPicPr>
          <p:cNvPr id="14" name="Picture 13">
            <a:extLst>
              <a:ext uri="{FF2B5EF4-FFF2-40B4-BE49-F238E27FC236}">
                <a16:creationId xmlns:a16="http://schemas.microsoft.com/office/drawing/2014/main" id="{345ECFC2-E123-AC36-16A6-27FC0566191D}"/>
              </a:ext>
            </a:extLst>
          </p:cNvPr>
          <p:cNvPicPr>
            <a:picLocks noChangeAspect="1"/>
          </p:cNvPicPr>
          <p:nvPr/>
        </p:nvPicPr>
        <p:blipFill>
          <a:blip r:embed="rId3"/>
          <a:stretch>
            <a:fillRect/>
          </a:stretch>
        </p:blipFill>
        <p:spPr>
          <a:xfrm>
            <a:off x="716088" y="1298234"/>
            <a:ext cx="6064562" cy="1111307"/>
          </a:xfrm>
          <a:prstGeom prst="rect">
            <a:avLst/>
          </a:prstGeom>
        </p:spPr>
      </p:pic>
      <p:sp>
        <p:nvSpPr>
          <p:cNvPr id="15" name="Rectangle 2">
            <a:extLst>
              <a:ext uri="{FF2B5EF4-FFF2-40B4-BE49-F238E27FC236}">
                <a16:creationId xmlns:a16="http://schemas.microsoft.com/office/drawing/2014/main" id="{D853CBBF-D662-73B9-D6C3-5963B7CD789F}"/>
              </a:ext>
            </a:extLst>
          </p:cNvPr>
          <p:cNvSpPr>
            <a:spLocks noChangeArrowheads="1"/>
          </p:cNvSpPr>
          <p:nvPr/>
        </p:nvSpPr>
        <p:spPr bwMode="auto">
          <a:xfrm>
            <a:off x="720837" y="250536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500" b="0" i="0" u="none" strike="noStrike" cap="none" normalizeH="0" baseline="0">
                <a:ln>
                  <a:noFill/>
                </a:ln>
                <a:solidFill>
                  <a:schemeClr val="tx1"/>
                </a:solidFill>
                <a:effectLst/>
                <a:latin typeface="Segoe UI" panose="020B0502040204020203" pitchFamily="34" charset="0"/>
                <a:ea typeface="Calibri" panose="020F0502020204030204" pitchFamily="34" charset="0"/>
                <a:cs typeface="Segoe UI" panose="020B0502040204020203" pitchFamily="34" charset="0"/>
              </a:rPr>
              <a:t>NOT Operator</a:t>
            </a:r>
            <a:endParaRPr kumimoji="0" lang="en-NG" altLang="en-NG"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The </a:t>
            </a:r>
            <a:r>
              <a:rPr kumimoji="0" lang="en-NG" altLang="en-NG" sz="1000" b="1" i="0" u="none" strike="noStrike" cap="none" normalizeH="0" baseline="0">
                <a:ln>
                  <a:noFill/>
                </a:ln>
                <a:solidFill>
                  <a:srgbClr val="374151"/>
                </a:solidFill>
                <a:effectLst/>
                <a:latin typeface="Ubuntu Mono" panose="020B0509030602030204" pitchFamily="49" charset="0"/>
                <a:ea typeface="Calibri" panose="020F0502020204030204" pitchFamily="34" charset="0"/>
                <a:cs typeface="Courier New" panose="02070309020205020404" pitchFamily="49" charset="0"/>
              </a:rPr>
              <a:t>NOT</a:t>
            </a:r>
            <a:r>
              <a:rPr kumimoji="0" lang="en-NG" altLang="en-NG" sz="1100" b="0" i="0" u="none" strike="noStrike" cap="none" normalizeH="0" baseline="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 operator is used to negate a condition, making a true condition false and vice versa.</a:t>
            </a:r>
            <a:endParaRPr kumimoji="0" lang="en-NG" altLang="en-NG" sz="1800" b="0" i="0" u="none" strike="noStrike" cap="none" normalizeH="0" baseline="0">
              <a:ln>
                <a:noFill/>
              </a:ln>
              <a:solidFill>
                <a:schemeClr val="tx1"/>
              </a:solidFill>
              <a:effectLst/>
              <a:latin typeface="Arial" panose="020B0604020202020204" pitchFamily="34" charset="0"/>
            </a:endParaRPr>
          </a:p>
        </p:txBody>
      </p:sp>
      <p:pic>
        <p:nvPicPr>
          <p:cNvPr id="17" name="Picture 16">
            <a:extLst>
              <a:ext uri="{FF2B5EF4-FFF2-40B4-BE49-F238E27FC236}">
                <a16:creationId xmlns:a16="http://schemas.microsoft.com/office/drawing/2014/main" id="{FD494D8C-FB32-A482-026D-23721BB509C2}"/>
              </a:ext>
            </a:extLst>
          </p:cNvPr>
          <p:cNvPicPr>
            <a:picLocks noChangeAspect="1"/>
          </p:cNvPicPr>
          <p:nvPr/>
        </p:nvPicPr>
        <p:blipFill>
          <a:blip r:embed="rId4"/>
          <a:stretch>
            <a:fillRect/>
          </a:stretch>
        </p:blipFill>
        <p:spPr>
          <a:xfrm>
            <a:off x="726038" y="3029025"/>
            <a:ext cx="5696243" cy="116211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Google Shape;887;p47"/>
          <p:cNvSpPr/>
          <p:nvPr/>
        </p:nvSpPr>
        <p:spPr>
          <a:xfrm flipH="1">
            <a:off x="-1969094" y="-242974"/>
            <a:ext cx="3190163" cy="2083764"/>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lt1"/>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7"/>
          <p:cNvSpPr/>
          <p:nvPr/>
        </p:nvSpPr>
        <p:spPr>
          <a:xfrm flipH="1">
            <a:off x="-1875963" y="265848"/>
            <a:ext cx="4623845" cy="3962126"/>
          </a:xfrm>
          <a:custGeom>
            <a:avLst/>
            <a:gdLst/>
            <a:ahLst/>
            <a:cxnLst/>
            <a:rect l="l" t="t" r="r" b="b"/>
            <a:pathLst>
              <a:path w="53644" h="45967" extrusionOk="0">
                <a:moveTo>
                  <a:pt x="8173" y="0"/>
                </a:moveTo>
                <a:cubicBezTo>
                  <a:pt x="6356" y="0"/>
                  <a:pt x="4625" y="618"/>
                  <a:pt x="3324" y="2094"/>
                </a:cubicBezTo>
                <a:cubicBezTo>
                  <a:pt x="0" y="5859"/>
                  <a:pt x="1081" y="12546"/>
                  <a:pt x="2431" y="16889"/>
                </a:cubicBezTo>
                <a:cubicBezTo>
                  <a:pt x="2583" y="17382"/>
                  <a:pt x="2751" y="17874"/>
                  <a:pt x="2938" y="18356"/>
                </a:cubicBezTo>
                <a:cubicBezTo>
                  <a:pt x="3075" y="18711"/>
                  <a:pt x="3217" y="19046"/>
                  <a:pt x="3365" y="19355"/>
                </a:cubicBezTo>
                <a:cubicBezTo>
                  <a:pt x="4577" y="21994"/>
                  <a:pt x="6323" y="24541"/>
                  <a:pt x="8839" y="26089"/>
                </a:cubicBezTo>
                <a:cubicBezTo>
                  <a:pt x="11924" y="27981"/>
                  <a:pt x="15760" y="27662"/>
                  <a:pt x="19226" y="27748"/>
                </a:cubicBezTo>
                <a:cubicBezTo>
                  <a:pt x="23407" y="27849"/>
                  <a:pt x="27664" y="29671"/>
                  <a:pt x="30013" y="33238"/>
                </a:cubicBezTo>
                <a:cubicBezTo>
                  <a:pt x="32403" y="36861"/>
                  <a:pt x="32327" y="41874"/>
                  <a:pt x="36163" y="44492"/>
                </a:cubicBezTo>
                <a:cubicBezTo>
                  <a:pt x="37670" y="45519"/>
                  <a:pt x="39230" y="45967"/>
                  <a:pt x="40759" y="45967"/>
                </a:cubicBezTo>
                <a:cubicBezTo>
                  <a:pt x="43999" y="45967"/>
                  <a:pt x="47100" y="43955"/>
                  <a:pt x="49254" y="41174"/>
                </a:cubicBezTo>
                <a:cubicBezTo>
                  <a:pt x="52075" y="37525"/>
                  <a:pt x="53643" y="32578"/>
                  <a:pt x="52309" y="28037"/>
                </a:cubicBezTo>
                <a:cubicBezTo>
                  <a:pt x="51233" y="24358"/>
                  <a:pt x="48189" y="21410"/>
                  <a:pt x="44606" y="20157"/>
                </a:cubicBezTo>
                <a:cubicBezTo>
                  <a:pt x="42901" y="19558"/>
                  <a:pt x="41035" y="19385"/>
                  <a:pt x="39101" y="19385"/>
                </a:cubicBezTo>
                <a:cubicBezTo>
                  <a:pt x="36451" y="19385"/>
                  <a:pt x="33673" y="19710"/>
                  <a:pt x="31009" y="19710"/>
                </a:cubicBezTo>
                <a:cubicBezTo>
                  <a:pt x="27728" y="19710"/>
                  <a:pt x="24618" y="19217"/>
                  <a:pt x="22128" y="17016"/>
                </a:cubicBezTo>
                <a:cubicBezTo>
                  <a:pt x="18810" y="14078"/>
                  <a:pt x="19231" y="9471"/>
                  <a:pt x="17481" y="5747"/>
                </a:cubicBezTo>
                <a:cubicBezTo>
                  <a:pt x="16009" y="2613"/>
                  <a:pt x="11910" y="0"/>
                  <a:pt x="8173" y="0"/>
                </a:cubicBezTo>
                <a:close/>
              </a:path>
            </a:pathLst>
          </a:custGeom>
          <a:solidFill>
            <a:schemeClr val="lt2"/>
          </a:solidFill>
          <a:ln>
            <a:noFill/>
          </a:ln>
          <a:effectLst>
            <a:outerShdw blurRad="214313" dist="47625" dir="264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7"/>
          <p:cNvSpPr/>
          <p:nvPr/>
        </p:nvSpPr>
        <p:spPr>
          <a:xfrm>
            <a:off x="708900" y="539500"/>
            <a:ext cx="6386400" cy="4068900"/>
          </a:xfrm>
          <a:prstGeom prst="roundRect">
            <a:avLst>
              <a:gd name="adj" fmla="val 68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 name="Google Shape;895;p47"/>
          <p:cNvGrpSpPr/>
          <p:nvPr/>
        </p:nvGrpSpPr>
        <p:grpSpPr>
          <a:xfrm rot="5400000">
            <a:off x="8044425" y="4090725"/>
            <a:ext cx="150451" cy="512600"/>
            <a:chOff x="2990775" y="3601075"/>
            <a:chExt cx="150451" cy="512600"/>
          </a:xfrm>
        </p:grpSpPr>
        <p:sp>
          <p:nvSpPr>
            <p:cNvPr id="896" name="Google Shape;896;p47"/>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7"/>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7"/>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7"/>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7"/>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7"/>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7"/>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7"/>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7"/>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7"/>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 name="Google Shape;910;p47"/>
          <p:cNvGrpSpPr/>
          <p:nvPr/>
        </p:nvGrpSpPr>
        <p:grpSpPr>
          <a:xfrm>
            <a:off x="7695675" y="1016275"/>
            <a:ext cx="791469" cy="739694"/>
            <a:chOff x="8352525" y="3155950"/>
            <a:chExt cx="791469" cy="739694"/>
          </a:xfrm>
        </p:grpSpPr>
        <p:sp>
          <p:nvSpPr>
            <p:cNvPr id="911" name="Google Shape;911;p47"/>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7"/>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7"/>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1">
            <a:extLst>
              <a:ext uri="{FF2B5EF4-FFF2-40B4-BE49-F238E27FC236}">
                <a16:creationId xmlns:a16="http://schemas.microsoft.com/office/drawing/2014/main" id="{F4B060E6-5C97-C2BF-DFBE-70AF7088E6B1}"/>
              </a:ext>
            </a:extLst>
          </p:cNvPr>
          <p:cNvSpPr>
            <a:spLocks noChangeArrowheads="1"/>
          </p:cNvSpPr>
          <p:nvPr/>
        </p:nvSpPr>
        <p:spPr bwMode="auto">
          <a:xfrm>
            <a:off x="760745" y="486029"/>
            <a:ext cx="4121641" cy="661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500" b="0" i="0" u="none" strike="noStrike" cap="none" normalizeH="0" baseline="0" dirty="0">
                <a:ln>
                  <a:noFill/>
                </a:ln>
                <a:solidFill>
                  <a:schemeClr val="tx1"/>
                </a:solidFill>
                <a:effectLst/>
                <a:latin typeface="Segoe UI" panose="020B0502040204020203" pitchFamily="34" charset="0"/>
                <a:ea typeface="Calibri" panose="020F0502020204030204" pitchFamily="34" charset="0"/>
                <a:cs typeface="Segoe UI" panose="020B0502040204020203" pitchFamily="34" charset="0"/>
              </a:rPr>
              <a:t>IN Operator</a:t>
            </a:r>
            <a:endParaRPr kumimoji="0" lang="en-NG" altLang="en-NG"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The </a:t>
            </a:r>
            <a:r>
              <a:rPr kumimoji="0" lang="en-NG" altLang="en-NG" sz="1000" b="1" i="0" u="none" strike="noStrike" cap="none" normalizeH="0" baseline="0" dirty="0">
                <a:ln>
                  <a:noFill/>
                </a:ln>
                <a:solidFill>
                  <a:srgbClr val="374151"/>
                </a:solidFill>
                <a:effectLst/>
                <a:latin typeface="Ubuntu Mono" panose="020B0509030602030204" pitchFamily="49" charset="0"/>
                <a:ea typeface="Calibri" panose="020F0502020204030204" pitchFamily="34" charset="0"/>
                <a:cs typeface="Courier New" panose="02070309020205020404" pitchFamily="49" charset="0"/>
              </a:rPr>
              <a:t>IN</a:t>
            </a:r>
            <a:r>
              <a:rPr kumimoji="0" lang="en-NG" altLang="en-NG" sz="11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 operator is used to specify multiple values in a WHERE clause.</a:t>
            </a:r>
            <a:endParaRPr kumimoji="0" lang="en-US" altLang="en-NG" sz="11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 It returns true if any of the values match the column's value.</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49C812F7-19D7-8D6E-7397-8A8A1A475830}"/>
              </a:ext>
            </a:extLst>
          </p:cNvPr>
          <p:cNvPicPr>
            <a:picLocks noChangeAspect="1"/>
          </p:cNvPicPr>
          <p:nvPr/>
        </p:nvPicPr>
        <p:blipFill>
          <a:blip r:embed="rId3"/>
          <a:stretch>
            <a:fillRect/>
          </a:stretch>
        </p:blipFill>
        <p:spPr>
          <a:xfrm>
            <a:off x="841242" y="1152282"/>
            <a:ext cx="6121715" cy="1130358"/>
          </a:xfrm>
          <a:prstGeom prst="rect">
            <a:avLst/>
          </a:prstGeom>
        </p:spPr>
      </p:pic>
      <p:sp>
        <p:nvSpPr>
          <p:cNvPr id="7" name="Rectangle 2">
            <a:extLst>
              <a:ext uri="{FF2B5EF4-FFF2-40B4-BE49-F238E27FC236}">
                <a16:creationId xmlns:a16="http://schemas.microsoft.com/office/drawing/2014/main" id="{8A632F07-49D9-1917-2AC8-EDDC1F15935E}"/>
              </a:ext>
            </a:extLst>
          </p:cNvPr>
          <p:cNvSpPr>
            <a:spLocks noChangeArrowheads="1"/>
          </p:cNvSpPr>
          <p:nvPr/>
        </p:nvSpPr>
        <p:spPr bwMode="auto">
          <a:xfrm>
            <a:off x="708900" y="2336111"/>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500" b="0" i="0" u="none" strike="noStrike" cap="none" normalizeH="0" baseline="0">
                <a:ln>
                  <a:noFill/>
                </a:ln>
                <a:solidFill>
                  <a:schemeClr val="tx1"/>
                </a:solidFill>
                <a:effectLst/>
                <a:latin typeface="Segoe UI" panose="020B0502040204020203" pitchFamily="34" charset="0"/>
                <a:ea typeface="Calibri" panose="020F0502020204030204" pitchFamily="34" charset="0"/>
                <a:cs typeface="Segoe UI" panose="020B0502040204020203" pitchFamily="34" charset="0"/>
              </a:rPr>
              <a:t>BETWEEN Operator</a:t>
            </a:r>
            <a:endParaRPr kumimoji="0" lang="en-NG" altLang="en-NG"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The </a:t>
            </a:r>
            <a:r>
              <a:rPr kumimoji="0" lang="en-NG" altLang="en-NG" sz="1000" b="1" i="0" u="none" strike="noStrike" cap="none" normalizeH="0" baseline="0">
                <a:ln>
                  <a:noFill/>
                </a:ln>
                <a:solidFill>
                  <a:srgbClr val="374151"/>
                </a:solidFill>
                <a:effectLst/>
                <a:latin typeface="Ubuntu Mono" panose="020B0509030602030204" pitchFamily="49" charset="0"/>
                <a:ea typeface="Calibri" panose="020F0502020204030204" pitchFamily="34" charset="0"/>
                <a:cs typeface="Courier New" panose="02070309020205020404" pitchFamily="49" charset="0"/>
              </a:rPr>
              <a:t>BETWEEN</a:t>
            </a:r>
            <a:r>
              <a:rPr kumimoji="0" lang="en-NG" altLang="en-NG" sz="1100" b="0" i="0" u="none" strike="noStrike" cap="none" normalizeH="0" baseline="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 operator is used to filter data within a range of values, inclusive of the specified values.</a:t>
            </a:r>
            <a:endParaRPr kumimoji="0" lang="en-NG" altLang="en-NG" sz="1800" b="0" i="0" u="none" strike="noStrike" cap="none" normalizeH="0" baseline="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1544FE97-F283-B154-CFE5-1E7FB6A59120}"/>
              </a:ext>
            </a:extLst>
          </p:cNvPr>
          <p:cNvPicPr>
            <a:picLocks noChangeAspect="1"/>
          </p:cNvPicPr>
          <p:nvPr/>
        </p:nvPicPr>
        <p:blipFill>
          <a:blip r:embed="rId4"/>
          <a:stretch>
            <a:fillRect/>
          </a:stretch>
        </p:blipFill>
        <p:spPr>
          <a:xfrm>
            <a:off x="760745" y="2786125"/>
            <a:ext cx="6121715" cy="112400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CB2F8C83-4D42-40B6-F1FC-61FC00E2AF2F}"/>
              </a:ext>
            </a:extLst>
          </p:cNvPr>
          <p:cNvSpPr>
            <a:spLocks noChangeArrowheads="1"/>
          </p:cNvSpPr>
          <p:nvPr/>
        </p:nvSpPr>
        <p:spPr bwMode="auto">
          <a:xfrm>
            <a:off x="620486" y="465364"/>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500" b="0" i="0" u="none" strike="noStrike" cap="none" normalizeH="0" baseline="0">
                <a:ln>
                  <a:noFill/>
                </a:ln>
                <a:solidFill>
                  <a:schemeClr val="tx1"/>
                </a:solidFill>
                <a:effectLst/>
                <a:latin typeface="Segoe UI" panose="020B0502040204020203" pitchFamily="34" charset="0"/>
                <a:ea typeface="Calibri" panose="020F0502020204030204" pitchFamily="34" charset="0"/>
                <a:cs typeface="Segoe UI" panose="020B0502040204020203" pitchFamily="34" charset="0"/>
              </a:rPr>
              <a:t>BETWEEN Operator</a:t>
            </a:r>
            <a:endParaRPr kumimoji="0" lang="en-NG" altLang="en-NG"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The </a:t>
            </a:r>
            <a:r>
              <a:rPr kumimoji="0" lang="en-NG" altLang="en-NG" sz="1000" b="1" i="0" u="none" strike="noStrike" cap="none" normalizeH="0" baseline="0">
                <a:ln>
                  <a:noFill/>
                </a:ln>
                <a:solidFill>
                  <a:srgbClr val="374151"/>
                </a:solidFill>
                <a:effectLst/>
                <a:latin typeface="Ubuntu Mono" panose="020B0509030602030204" pitchFamily="49" charset="0"/>
                <a:ea typeface="Calibri" panose="020F0502020204030204" pitchFamily="34" charset="0"/>
                <a:cs typeface="Courier New" panose="02070309020205020404" pitchFamily="49" charset="0"/>
              </a:rPr>
              <a:t>BETWEEN</a:t>
            </a:r>
            <a:r>
              <a:rPr kumimoji="0" lang="en-NG" altLang="en-NG" sz="1100" b="0" i="0" u="none" strike="noStrike" cap="none" normalizeH="0" baseline="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 operator is used to filter data within a range of values, inclusive of the specified values.</a:t>
            </a:r>
            <a:endParaRPr kumimoji="0" lang="en-NG" altLang="en-NG" sz="1800" b="0" i="0" u="none" strike="noStrike" cap="none" normalizeH="0" baseline="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02CFDCA9-9B2F-7E9A-7BF8-05FF3B3ACCC5}"/>
              </a:ext>
            </a:extLst>
          </p:cNvPr>
          <p:cNvPicPr>
            <a:picLocks noChangeAspect="1"/>
          </p:cNvPicPr>
          <p:nvPr/>
        </p:nvPicPr>
        <p:blipFill>
          <a:blip r:embed="rId2"/>
          <a:stretch>
            <a:fillRect/>
          </a:stretch>
        </p:blipFill>
        <p:spPr>
          <a:xfrm>
            <a:off x="620486" y="922564"/>
            <a:ext cx="6045511" cy="1124008"/>
          </a:xfrm>
          <a:prstGeom prst="rect">
            <a:avLst/>
          </a:prstGeom>
        </p:spPr>
      </p:pic>
    </p:spTree>
    <p:extLst>
      <p:ext uri="{BB962C8B-B14F-4D97-AF65-F5344CB8AC3E}">
        <p14:creationId xmlns:p14="http://schemas.microsoft.com/office/powerpoint/2010/main" val="2128278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566668E-E907-76AC-A228-EE161A87E084}"/>
              </a:ext>
            </a:extLst>
          </p:cNvPr>
          <p:cNvSpPr>
            <a:spLocks noGrp="1"/>
          </p:cNvSpPr>
          <p:nvPr>
            <p:ph type="title"/>
          </p:nvPr>
        </p:nvSpPr>
        <p:spPr>
          <a:xfrm>
            <a:off x="720000" y="449693"/>
            <a:ext cx="6627857" cy="252436"/>
          </a:xfrm>
        </p:spPr>
        <p:txBody>
          <a:bodyPr/>
          <a:lstStyle/>
          <a:p>
            <a:r>
              <a:rPr lang="en-US" sz="1800" dirty="0"/>
              <a:t>SQL Statement</a:t>
            </a:r>
            <a:endParaRPr lang="en-NG" sz="1800" dirty="0"/>
          </a:p>
        </p:txBody>
      </p:sp>
      <p:sp>
        <p:nvSpPr>
          <p:cNvPr id="4" name="Rectangle 1">
            <a:extLst>
              <a:ext uri="{FF2B5EF4-FFF2-40B4-BE49-F238E27FC236}">
                <a16:creationId xmlns:a16="http://schemas.microsoft.com/office/drawing/2014/main" id="{539BD8DF-3363-BBCF-6977-EA142CC32188}"/>
              </a:ext>
            </a:extLst>
          </p:cNvPr>
          <p:cNvSpPr>
            <a:spLocks noChangeArrowheads="1"/>
          </p:cNvSpPr>
          <p:nvPr/>
        </p:nvSpPr>
        <p:spPr bwMode="auto">
          <a:xfrm>
            <a:off x="542472" y="789396"/>
            <a:ext cx="7651454"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SQL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CASE</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clause in MS SQL Server is a powerful construct that allows you to perform conditional logic within your SQL queries. </a:t>
            </a:r>
            <a:endParaRPr kumimoji="0" lang="en-US"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It's often used when you want to return different values or apply different operations based on specified conditions. </a:t>
            </a:r>
            <a:endParaRPr kumimoji="0" lang="en-US"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This lecture will introduce you to the SQL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CASE</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clause and provide practical examples.</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102E33A4-CE18-35D9-9995-8C45DB7DEC06}"/>
              </a:ext>
            </a:extLst>
          </p:cNvPr>
          <p:cNvPicPr>
            <a:picLocks noChangeAspect="1"/>
          </p:cNvPicPr>
          <p:nvPr/>
        </p:nvPicPr>
        <p:blipFill>
          <a:blip r:embed="rId2"/>
          <a:stretch>
            <a:fillRect/>
          </a:stretch>
        </p:blipFill>
        <p:spPr>
          <a:xfrm>
            <a:off x="542472" y="1389560"/>
            <a:ext cx="6115364" cy="1625684"/>
          </a:xfrm>
          <a:prstGeom prst="rect">
            <a:avLst/>
          </a:prstGeom>
        </p:spPr>
      </p:pic>
      <p:sp>
        <p:nvSpPr>
          <p:cNvPr id="8" name="TextBox 7">
            <a:extLst>
              <a:ext uri="{FF2B5EF4-FFF2-40B4-BE49-F238E27FC236}">
                <a16:creationId xmlns:a16="http://schemas.microsoft.com/office/drawing/2014/main" id="{935C3B0B-ECE0-3378-6013-E04FCB300D5E}"/>
              </a:ext>
            </a:extLst>
          </p:cNvPr>
          <p:cNvSpPr txBox="1"/>
          <p:nvPr/>
        </p:nvSpPr>
        <p:spPr>
          <a:xfrm>
            <a:off x="542472" y="3162178"/>
            <a:ext cx="5457824" cy="1439881"/>
          </a:xfrm>
          <a:prstGeom prst="rect">
            <a:avLst/>
          </a:prstGeom>
          <a:noFill/>
        </p:spPr>
        <p:txBody>
          <a:bodyPr wrap="square">
            <a:spAutoFit/>
          </a:bodyPr>
          <a:lstStyle/>
          <a:p>
            <a:pPr marL="0" marR="0">
              <a:lnSpc>
                <a:spcPct val="107000"/>
              </a:lnSpc>
              <a:spcBef>
                <a:spcPts val="0"/>
              </a:spcBef>
              <a:spcAft>
                <a:spcPts val="800"/>
              </a:spcAft>
            </a:pPr>
            <a:r>
              <a:rPr lang="en-NG" sz="1200" b="1" kern="100" dirty="0">
                <a:solidFill>
                  <a:schemeClr val="accent2">
                    <a:lumMod val="10000"/>
                  </a:schemeClr>
                </a:solidFill>
                <a:effectLst/>
                <a:latin typeface="Ubuntu Mono" panose="020B0509030602030204" pitchFamily="49" charset="0"/>
                <a:ea typeface="Calibri" panose="020F0502020204030204" pitchFamily="34" charset="0"/>
                <a:cs typeface="Courier New" panose="02070309020205020404" pitchFamily="49" charset="0"/>
              </a:rPr>
              <a:t>condition_1</a:t>
            </a:r>
            <a:r>
              <a:rPr lang="en-NG" sz="14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NG" sz="1200" b="1" kern="100" dirty="0">
                <a:solidFill>
                  <a:schemeClr val="accent2">
                    <a:lumMod val="10000"/>
                  </a:schemeClr>
                </a:solidFill>
                <a:effectLst/>
                <a:latin typeface="Ubuntu Mono" panose="020B0509030602030204" pitchFamily="49" charset="0"/>
                <a:ea typeface="Calibri" panose="020F0502020204030204" pitchFamily="34" charset="0"/>
                <a:cs typeface="Courier New" panose="02070309020205020404" pitchFamily="49" charset="0"/>
              </a:rPr>
              <a:t>condition_2</a:t>
            </a:r>
            <a:r>
              <a:rPr lang="en-NG" sz="14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 etc.: These are the conditions to be evaluated.</a:t>
            </a:r>
          </a:p>
          <a:p>
            <a:pPr marL="0" marR="0">
              <a:lnSpc>
                <a:spcPct val="107000"/>
              </a:lnSpc>
              <a:spcBef>
                <a:spcPts val="0"/>
              </a:spcBef>
              <a:spcAft>
                <a:spcPts val="800"/>
              </a:spcAft>
            </a:pPr>
            <a:r>
              <a:rPr lang="en-NG" sz="1200" b="1" kern="100" dirty="0">
                <a:solidFill>
                  <a:schemeClr val="accent2">
                    <a:lumMod val="10000"/>
                  </a:schemeClr>
                </a:solidFill>
                <a:effectLst/>
                <a:latin typeface="Ubuntu Mono" panose="020B0509030602030204" pitchFamily="49" charset="0"/>
                <a:ea typeface="Calibri" panose="020F0502020204030204" pitchFamily="34" charset="0"/>
                <a:cs typeface="Courier New" panose="02070309020205020404" pitchFamily="49" charset="0"/>
              </a:rPr>
              <a:t>result_1</a:t>
            </a:r>
            <a:r>
              <a:rPr lang="en-NG" sz="14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NG" sz="1200" b="1" kern="100" dirty="0">
                <a:solidFill>
                  <a:schemeClr val="accent2">
                    <a:lumMod val="10000"/>
                  </a:schemeClr>
                </a:solidFill>
                <a:effectLst/>
                <a:latin typeface="Ubuntu Mono" panose="020B0509030602030204" pitchFamily="49" charset="0"/>
                <a:ea typeface="Calibri" panose="020F0502020204030204" pitchFamily="34" charset="0"/>
                <a:cs typeface="Courier New" panose="02070309020205020404" pitchFamily="49" charset="0"/>
              </a:rPr>
              <a:t>result_2</a:t>
            </a:r>
            <a:r>
              <a:rPr lang="en-NG" sz="14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 etc.: These are the values or expressions to be returned when the corresponding condition is true.</a:t>
            </a:r>
          </a:p>
          <a:p>
            <a:pPr marL="0" marR="0">
              <a:lnSpc>
                <a:spcPct val="107000"/>
              </a:lnSpc>
              <a:spcBef>
                <a:spcPts val="0"/>
              </a:spcBef>
              <a:spcAft>
                <a:spcPts val="800"/>
              </a:spcAft>
            </a:pPr>
            <a:r>
              <a:rPr lang="en-NG" sz="1200" b="1" kern="100" dirty="0" err="1">
                <a:solidFill>
                  <a:schemeClr val="accent2">
                    <a:lumMod val="10000"/>
                  </a:schemeClr>
                </a:solidFill>
                <a:effectLst/>
                <a:latin typeface="Ubuntu Mono" panose="020B0509030602030204" pitchFamily="49" charset="0"/>
                <a:ea typeface="Calibri" panose="020F0502020204030204" pitchFamily="34" charset="0"/>
                <a:cs typeface="Courier New" panose="02070309020205020404" pitchFamily="49" charset="0"/>
              </a:rPr>
              <a:t>else_result</a:t>
            </a:r>
            <a:r>
              <a:rPr lang="en-NG" sz="14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 This is the value or expression returned if none of the conditions is met (optional).</a:t>
            </a:r>
          </a:p>
        </p:txBody>
      </p:sp>
    </p:spTree>
    <p:extLst>
      <p:ext uri="{BB962C8B-B14F-4D97-AF65-F5344CB8AC3E}">
        <p14:creationId xmlns:p14="http://schemas.microsoft.com/office/powerpoint/2010/main" val="37418471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7089FBF-45E0-93D5-225B-E924D696E8D4}"/>
              </a:ext>
            </a:extLst>
          </p:cNvPr>
          <p:cNvSpPr>
            <a:spLocks noGrp="1"/>
          </p:cNvSpPr>
          <p:nvPr>
            <p:ph type="title"/>
          </p:nvPr>
        </p:nvSpPr>
        <p:spPr>
          <a:xfrm>
            <a:off x="752658" y="359885"/>
            <a:ext cx="5933893" cy="244271"/>
          </a:xfrm>
        </p:spPr>
        <p:txBody>
          <a:bodyPr/>
          <a:lstStyle/>
          <a:p>
            <a:r>
              <a:rPr lang="en-US" sz="1800" dirty="0"/>
              <a:t>Example of SQL Case Clause</a:t>
            </a:r>
            <a:endParaRPr lang="en-NG" sz="1800" dirty="0"/>
          </a:p>
        </p:txBody>
      </p:sp>
      <p:pic>
        <p:nvPicPr>
          <p:cNvPr id="5" name="Picture 4">
            <a:extLst>
              <a:ext uri="{FF2B5EF4-FFF2-40B4-BE49-F238E27FC236}">
                <a16:creationId xmlns:a16="http://schemas.microsoft.com/office/drawing/2014/main" id="{F9239EA5-F3AF-2B69-CC25-520A60E83A57}"/>
              </a:ext>
            </a:extLst>
          </p:cNvPr>
          <p:cNvPicPr>
            <a:picLocks noChangeAspect="1"/>
          </p:cNvPicPr>
          <p:nvPr/>
        </p:nvPicPr>
        <p:blipFill>
          <a:blip r:embed="rId2"/>
          <a:stretch>
            <a:fillRect/>
          </a:stretch>
        </p:blipFill>
        <p:spPr>
          <a:xfrm>
            <a:off x="752658" y="717051"/>
            <a:ext cx="6159817" cy="1733639"/>
          </a:xfrm>
          <a:prstGeom prst="rect">
            <a:avLst/>
          </a:prstGeom>
        </p:spPr>
      </p:pic>
      <p:sp>
        <p:nvSpPr>
          <p:cNvPr id="6" name="Rectangle 1">
            <a:extLst>
              <a:ext uri="{FF2B5EF4-FFF2-40B4-BE49-F238E27FC236}">
                <a16:creationId xmlns:a16="http://schemas.microsoft.com/office/drawing/2014/main" id="{A7A760BC-3E67-1269-18A1-7A8C0E0EE00C}"/>
              </a:ext>
            </a:extLst>
          </p:cNvPr>
          <p:cNvSpPr>
            <a:spLocks noChangeArrowheads="1"/>
          </p:cNvSpPr>
          <p:nvPr/>
        </p:nvSpPr>
        <p:spPr bwMode="auto">
          <a:xfrm>
            <a:off x="481693" y="2673310"/>
            <a:ext cx="7478329"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You can also use the SQL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CASE</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clause with aggregation functions to perform conditional aggregations. For example, let's find the</a:t>
            </a:r>
            <a:endParaRPr kumimoji="0" lang="en-US"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number of students falling into each performance category.</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
        <p:nvSpPr>
          <p:cNvPr id="7" name="Title 2">
            <a:extLst>
              <a:ext uri="{FF2B5EF4-FFF2-40B4-BE49-F238E27FC236}">
                <a16:creationId xmlns:a16="http://schemas.microsoft.com/office/drawing/2014/main" id="{C850ED10-1388-80E5-BE0B-327CD012268C}"/>
              </a:ext>
            </a:extLst>
          </p:cNvPr>
          <p:cNvSpPr txBox="1">
            <a:spLocks/>
          </p:cNvSpPr>
          <p:nvPr/>
        </p:nvSpPr>
        <p:spPr>
          <a:xfrm>
            <a:off x="752658" y="2403140"/>
            <a:ext cx="5933893" cy="2442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1pPr>
            <a:lvl2pPr marR="0" lvl="1"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2pPr>
            <a:lvl3pPr marR="0" lvl="2"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3pPr>
            <a:lvl4pPr marR="0" lvl="3"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4pPr>
            <a:lvl5pPr marR="0" lvl="4"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5pPr>
            <a:lvl6pPr marR="0" lvl="5"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6pPr>
            <a:lvl7pPr marR="0" lvl="6"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7pPr>
            <a:lvl8pPr marR="0" lvl="7"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8pPr>
            <a:lvl9pPr marR="0" lvl="8"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9pPr>
          </a:lstStyle>
          <a:p>
            <a:r>
              <a:rPr lang="en-US" sz="1800" dirty="0"/>
              <a:t> Using SQL Case Clause for Aggregation</a:t>
            </a:r>
            <a:endParaRPr lang="en-NG" sz="1800" dirty="0"/>
          </a:p>
        </p:txBody>
      </p:sp>
      <p:pic>
        <p:nvPicPr>
          <p:cNvPr id="9" name="Picture 8">
            <a:extLst>
              <a:ext uri="{FF2B5EF4-FFF2-40B4-BE49-F238E27FC236}">
                <a16:creationId xmlns:a16="http://schemas.microsoft.com/office/drawing/2014/main" id="{EDB1D9A2-7148-9E41-6EFF-8E90515B9602}"/>
              </a:ext>
            </a:extLst>
          </p:cNvPr>
          <p:cNvPicPr>
            <a:picLocks noChangeAspect="1"/>
          </p:cNvPicPr>
          <p:nvPr/>
        </p:nvPicPr>
        <p:blipFill>
          <a:blip r:embed="rId3"/>
          <a:stretch>
            <a:fillRect/>
          </a:stretch>
        </p:blipFill>
        <p:spPr>
          <a:xfrm>
            <a:off x="555016" y="3049604"/>
            <a:ext cx="6058211" cy="3333921"/>
          </a:xfrm>
          <a:prstGeom prst="rect">
            <a:avLst/>
          </a:prstGeom>
        </p:spPr>
      </p:pic>
    </p:spTree>
    <p:extLst>
      <p:ext uri="{BB962C8B-B14F-4D97-AF65-F5344CB8AC3E}">
        <p14:creationId xmlns:p14="http://schemas.microsoft.com/office/powerpoint/2010/main" val="24130061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798F3B9-B6F2-50AC-9BCF-EE362439C8EF}"/>
              </a:ext>
            </a:extLst>
          </p:cNvPr>
          <p:cNvPicPr>
            <a:picLocks noChangeAspect="1"/>
          </p:cNvPicPr>
          <p:nvPr/>
        </p:nvPicPr>
        <p:blipFill>
          <a:blip r:embed="rId2"/>
          <a:stretch>
            <a:fillRect/>
          </a:stretch>
        </p:blipFill>
        <p:spPr>
          <a:xfrm>
            <a:off x="703671" y="396501"/>
            <a:ext cx="6058211" cy="3333921"/>
          </a:xfrm>
          <a:prstGeom prst="rect">
            <a:avLst/>
          </a:prstGeom>
        </p:spPr>
      </p:pic>
    </p:spTree>
    <p:extLst>
      <p:ext uri="{BB962C8B-B14F-4D97-AF65-F5344CB8AC3E}">
        <p14:creationId xmlns:p14="http://schemas.microsoft.com/office/powerpoint/2010/main" val="1844139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grpSp>
        <p:nvGrpSpPr>
          <p:cNvPr id="432" name="Google Shape;432;p34"/>
          <p:cNvGrpSpPr/>
          <p:nvPr/>
        </p:nvGrpSpPr>
        <p:grpSpPr>
          <a:xfrm rot="5400000">
            <a:off x="8401843" y="780686"/>
            <a:ext cx="150451" cy="512600"/>
            <a:chOff x="2990775" y="3601075"/>
            <a:chExt cx="150451" cy="512600"/>
          </a:xfrm>
        </p:grpSpPr>
        <p:sp>
          <p:nvSpPr>
            <p:cNvPr id="433" name="Google Shape;433;p34"/>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4"/>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4"/>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4"/>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4"/>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4"/>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4"/>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4"/>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4"/>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TextBox 6">
            <a:extLst>
              <a:ext uri="{FF2B5EF4-FFF2-40B4-BE49-F238E27FC236}">
                <a16:creationId xmlns:a16="http://schemas.microsoft.com/office/drawing/2014/main" id="{BF2621EE-39F7-ECDE-9438-DB60C531AC77}"/>
              </a:ext>
            </a:extLst>
          </p:cNvPr>
          <p:cNvSpPr txBox="1"/>
          <p:nvPr/>
        </p:nvSpPr>
        <p:spPr>
          <a:xfrm>
            <a:off x="1040173" y="658700"/>
            <a:ext cx="7294980" cy="1004186"/>
          </a:xfrm>
          <a:prstGeom prst="rect">
            <a:avLst/>
          </a:prstGeom>
          <a:noFill/>
        </p:spPr>
        <p:txBody>
          <a:bodyPr wrap="square">
            <a:spAutoFit/>
          </a:bodyPr>
          <a:lstStyle/>
          <a:p>
            <a:pPr marL="0" marR="0">
              <a:lnSpc>
                <a:spcPct val="107000"/>
              </a:lnSpc>
              <a:spcBef>
                <a:spcPts val="0"/>
              </a:spcBef>
              <a:spcAft>
                <a:spcPts val="800"/>
              </a:spcAft>
            </a:pPr>
            <a:r>
              <a:rPr lang="en-NG" sz="14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Welcome to the SQL in Microsoft SQL Server lecture notes for beginners! In this guide, we will introduce you to the basics of SQL (Structured Query Language) using Microsoft SQL Server, a powerful relational database management system (RDBMS) developed by Microsoft. SQL is the standard language for managing and manipulating relational databases.</a:t>
            </a:r>
            <a:endParaRPr lang="en-NG"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8137183D-2C17-EEA0-A235-AB8DC589C6B3}"/>
              </a:ext>
            </a:extLst>
          </p:cNvPr>
          <p:cNvSpPr txBox="1"/>
          <p:nvPr/>
        </p:nvSpPr>
        <p:spPr>
          <a:xfrm>
            <a:off x="1109133" y="1786775"/>
            <a:ext cx="6350000" cy="312650"/>
          </a:xfrm>
          <a:prstGeom prst="rect">
            <a:avLst/>
          </a:prstGeom>
          <a:noFill/>
        </p:spPr>
        <p:txBody>
          <a:bodyPr wrap="square">
            <a:spAutoFit/>
          </a:bodyPr>
          <a:lstStyle/>
          <a:p>
            <a:pPr marL="0" marR="0">
              <a:lnSpc>
                <a:spcPct val="107000"/>
              </a:lnSpc>
              <a:spcBef>
                <a:spcPts val="0"/>
              </a:spcBef>
              <a:spcAft>
                <a:spcPts val="800"/>
              </a:spcAft>
            </a:pPr>
            <a:r>
              <a:rPr lang="en-NG" sz="1400" b="1" kern="100" dirty="0">
                <a:effectLst/>
                <a:latin typeface="Calibri" panose="020F0502020204030204" pitchFamily="34" charset="0"/>
                <a:ea typeface="Calibri" panose="020F0502020204030204" pitchFamily="34" charset="0"/>
                <a:cs typeface="Times New Roman" panose="02020603050405020304" pitchFamily="18" charset="0"/>
              </a:rPr>
              <a:t>Installation</a:t>
            </a:r>
            <a:endParaRPr lang="en-NG"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78F2E4C8-9E1E-F931-2650-953027B10264}"/>
              </a:ext>
            </a:extLst>
          </p:cNvPr>
          <p:cNvSpPr txBox="1"/>
          <p:nvPr/>
        </p:nvSpPr>
        <p:spPr>
          <a:xfrm>
            <a:off x="1040173" y="2021291"/>
            <a:ext cx="6350000" cy="2332818"/>
          </a:xfrm>
          <a:prstGeom prst="rect">
            <a:avLst/>
          </a:prstGeom>
          <a:noFill/>
        </p:spPr>
        <p:txBody>
          <a:bodyPr wrap="square">
            <a:spAutoFit/>
          </a:bodyPr>
          <a:lstStyle/>
          <a:p>
            <a:pPr marL="0" marR="0">
              <a:lnSpc>
                <a:spcPct val="107000"/>
              </a:lnSpc>
              <a:spcBef>
                <a:spcPts val="0"/>
              </a:spcBef>
              <a:spcAft>
                <a:spcPts val="800"/>
              </a:spcAft>
            </a:pP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Before you can start using SQL Server, you need to install it on your computer. You can download SQL Server from the official Microsoft website. Follow the installation instructions provided to set up SQL Server on your system.</a:t>
            </a:r>
          </a:p>
          <a:p>
            <a:pPr marL="0" marR="0">
              <a:lnSpc>
                <a:spcPct val="107000"/>
              </a:lnSpc>
              <a:spcBef>
                <a:spcPts val="0"/>
              </a:spcBef>
              <a:spcAft>
                <a:spcPts val="800"/>
              </a:spcAft>
            </a:pP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3. Getting Started with SQL Server</a:t>
            </a:r>
          </a:p>
          <a:p>
            <a:pPr marL="0" marR="0">
              <a:lnSpc>
                <a:spcPct val="107000"/>
              </a:lnSpc>
              <a:spcBef>
                <a:spcPts val="0"/>
              </a:spcBef>
              <a:spcAft>
                <a:spcPts val="800"/>
              </a:spcAft>
            </a:pPr>
            <a:r>
              <a:rPr lang="en-NG" sz="2000" kern="100" dirty="0">
                <a:effectLst/>
                <a:latin typeface="Calibri" panose="020F0502020204030204" pitchFamily="34" charset="0"/>
                <a:ea typeface="Calibri" panose="020F0502020204030204" pitchFamily="34" charset="0"/>
                <a:cs typeface="Times New Roman" panose="02020603050405020304" pitchFamily="18" charset="0"/>
              </a:rPr>
              <a:t>Connecting to SQL Server</a:t>
            </a:r>
            <a:endParaRPr lang="en-NG"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l">
              <a:lnSpc>
                <a:spcPct val="107000"/>
              </a:lnSpc>
              <a:spcBef>
                <a:spcPts val="0"/>
              </a:spcBef>
              <a:spcAft>
                <a:spcPts val="800"/>
              </a:spcAft>
            </a:pP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You can connect to SQL Server using SQL Server Management Studio (SSMS), a graphical tool provided by Microsoft. Launch SSMS, and then connect to your SQL Server instance by providing the necessary server details and authentication.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37491F-8DCA-A0EE-E071-60F7A1C6CCEC}"/>
              </a:ext>
            </a:extLst>
          </p:cNvPr>
          <p:cNvSpPr>
            <a:spLocks noGrp="1"/>
          </p:cNvSpPr>
          <p:nvPr>
            <p:ph type="title"/>
          </p:nvPr>
        </p:nvSpPr>
        <p:spPr/>
        <p:txBody>
          <a:bodyPr/>
          <a:lstStyle/>
          <a:p>
            <a:r>
              <a:rPr lang="en-US" dirty="0"/>
              <a:t>Advance Usage</a:t>
            </a:r>
            <a:endParaRPr lang="en-NG" dirty="0"/>
          </a:p>
        </p:txBody>
      </p:sp>
      <p:sp>
        <p:nvSpPr>
          <p:cNvPr id="4" name="Rectangle 1">
            <a:extLst>
              <a:ext uri="{FF2B5EF4-FFF2-40B4-BE49-F238E27FC236}">
                <a16:creationId xmlns:a16="http://schemas.microsoft.com/office/drawing/2014/main" id="{9815EF45-132C-A2AB-C5B9-C415734F7B1C}"/>
              </a:ext>
            </a:extLst>
          </p:cNvPr>
          <p:cNvSpPr>
            <a:spLocks noChangeArrowheads="1"/>
          </p:cNvSpPr>
          <p:nvPr/>
        </p:nvSpPr>
        <p:spPr bwMode="auto">
          <a:xfrm>
            <a:off x="465667" y="1125356"/>
            <a:ext cx="8047396"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SQL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CASE</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clause can be used in more complex scenarios, such as when you want to perform different operations based on conditions.</a:t>
            </a:r>
            <a:endParaRPr kumimoji="0" lang="en-US"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Here's an example of updating </a:t>
            </a:r>
            <a:r>
              <a:rPr kumimoji="0" lang="en-NG" altLang="en-NG" sz="1100" b="0" i="0" u="none" strike="noStrike" cap="none" normalizeH="0" baseline="0" dirty="0" err="1">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records:dents</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falling into each performance category.</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C0FFBAB4-F81A-287D-C994-9C31A91F1E49}"/>
              </a:ext>
            </a:extLst>
          </p:cNvPr>
          <p:cNvPicPr>
            <a:picLocks noChangeAspect="1"/>
          </p:cNvPicPr>
          <p:nvPr/>
        </p:nvPicPr>
        <p:blipFill>
          <a:blip r:embed="rId2"/>
          <a:stretch>
            <a:fillRect/>
          </a:stretch>
        </p:blipFill>
        <p:spPr>
          <a:xfrm>
            <a:off x="630937" y="1556243"/>
            <a:ext cx="5931205" cy="1759040"/>
          </a:xfrm>
          <a:prstGeom prst="rect">
            <a:avLst/>
          </a:prstGeom>
        </p:spPr>
      </p:pic>
    </p:spTree>
    <p:extLst>
      <p:ext uri="{BB962C8B-B14F-4D97-AF65-F5344CB8AC3E}">
        <p14:creationId xmlns:p14="http://schemas.microsoft.com/office/powerpoint/2010/main" val="2005280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45B723-F315-3AB4-6A10-D958130238F5}"/>
              </a:ext>
            </a:extLst>
          </p:cNvPr>
          <p:cNvSpPr>
            <a:spLocks noGrp="1"/>
          </p:cNvSpPr>
          <p:nvPr>
            <p:ph type="title"/>
          </p:nvPr>
        </p:nvSpPr>
        <p:spPr>
          <a:xfrm>
            <a:off x="973093" y="368050"/>
            <a:ext cx="4627607" cy="285093"/>
          </a:xfrm>
        </p:spPr>
        <p:txBody>
          <a:bodyPr/>
          <a:lstStyle/>
          <a:p>
            <a:r>
              <a:rPr lang="en-US" sz="1800" dirty="0"/>
              <a:t>Group BY Clause</a:t>
            </a:r>
            <a:endParaRPr lang="en-NG" sz="1800" dirty="0"/>
          </a:p>
        </p:txBody>
      </p:sp>
      <p:sp>
        <p:nvSpPr>
          <p:cNvPr id="4" name="Rectangle 1">
            <a:extLst>
              <a:ext uri="{FF2B5EF4-FFF2-40B4-BE49-F238E27FC236}">
                <a16:creationId xmlns:a16="http://schemas.microsoft.com/office/drawing/2014/main" id="{B6668EB0-C62B-7826-611D-F5EBEC5B0788}"/>
              </a:ext>
            </a:extLst>
          </p:cNvPr>
          <p:cNvSpPr>
            <a:spLocks noChangeArrowheads="1"/>
          </p:cNvSpPr>
          <p:nvPr/>
        </p:nvSpPr>
        <p:spPr bwMode="auto">
          <a:xfrm>
            <a:off x="612019" y="714147"/>
            <a:ext cx="8045792"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GROUP BY</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clause in MS SQL Server is a fundamental SQL construct used for grouping rows from a result set based on common column </a:t>
            </a:r>
            <a:endParaRPr kumimoji="0" lang="en-US"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values. It is often used in combination with aggregation functions like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SUM</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COUNT</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AVG</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and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MAX</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to generate summary reports from large </a:t>
            </a:r>
            <a:endParaRPr kumimoji="0" lang="en-US"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datasets. This lecture will introduce you to the SQL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GROUP BY</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clause and provide practical examples.</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31C89620-00A4-CB7F-E2AC-A4253D04B806}"/>
              </a:ext>
            </a:extLst>
          </p:cNvPr>
          <p:cNvPicPr>
            <a:picLocks noChangeAspect="1"/>
          </p:cNvPicPr>
          <p:nvPr/>
        </p:nvPicPr>
        <p:blipFill>
          <a:blip r:embed="rId2"/>
          <a:stretch>
            <a:fillRect/>
          </a:stretch>
        </p:blipFill>
        <p:spPr>
          <a:xfrm>
            <a:off x="705597" y="1314311"/>
            <a:ext cx="6197919" cy="1124008"/>
          </a:xfrm>
          <a:prstGeom prst="rect">
            <a:avLst/>
          </a:prstGeom>
        </p:spPr>
      </p:pic>
      <p:sp>
        <p:nvSpPr>
          <p:cNvPr id="8" name="TextBox 7">
            <a:extLst>
              <a:ext uri="{FF2B5EF4-FFF2-40B4-BE49-F238E27FC236}">
                <a16:creationId xmlns:a16="http://schemas.microsoft.com/office/drawing/2014/main" id="{69AA0BE4-4D1D-4BAE-E46A-F2068C278130}"/>
              </a:ext>
            </a:extLst>
          </p:cNvPr>
          <p:cNvSpPr txBox="1"/>
          <p:nvPr/>
        </p:nvSpPr>
        <p:spPr>
          <a:xfrm>
            <a:off x="785814" y="2571750"/>
            <a:ext cx="5457824" cy="1541063"/>
          </a:xfrm>
          <a:prstGeom prst="rect">
            <a:avLst/>
          </a:prstGeom>
          <a:noFill/>
        </p:spPr>
        <p:txBody>
          <a:bodyPr wrap="square">
            <a:spAutoFit/>
          </a:bodyPr>
          <a:lstStyle/>
          <a:p>
            <a:pPr marL="0" marR="0">
              <a:lnSpc>
                <a:spcPct val="107000"/>
              </a:lnSpc>
              <a:spcBef>
                <a:spcPts val="0"/>
              </a:spcBef>
              <a:spcAft>
                <a:spcPts val="800"/>
              </a:spcAft>
            </a:pPr>
            <a:r>
              <a:rPr lang="en-NG" sz="1100" b="1" kern="0" dirty="0">
                <a:solidFill>
                  <a:schemeClr val="accent2">
                    <a:lumMod val="10000"/>
                  </a:schemeClr>
                </a:solidFill>
                <a:effectLst/>
                <a:latin typeface="Ubuntu Mono" panose="020B0509030602030204" pitchFamily="49" charset="0"/>
                <a:ea typeface="Times New Roman" panose="02020603050405020304" pitchFamily="18" charset="0"/>
                <a:cs typeface="Courier New" panose="02070309020205020404" pitchFamily="49" charset="0"/>
              </a:rPr>
              <a:t>column1, column2</a:t>
            </a:r>
            <a:r>
              <a:rPr lang="en-NG" sz="1400" kern="0" dirty="0">
                <a:solidFill>
                  <a:schemeClr val="accent2">
                    <a:lumMod val="10000"/>
                  </a:schemeClr>
                </a:solidFill>
                <a:effectLst/>
                <a:latin typeface="Segoe UI" panose="020B0502040204020203" pitchFamily="34" charset="0"/>
                <a:ea typeface="Times New Roman" panose="02020603050405020304" pitchFamily="18" charset="0"/>
                <a:cs typeface="Times New Roman" panose="02020603050405020304" pitchFamily="18" charset="0"/>
              </a:rPr>
              <a:t>: The columns that you want to group by.</a:t>
            </a:r>
            <a:endParaRPr lang="en-NG" sz="12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NG" sz="1100" b="1" kern="0" dirty="0" err="1">
                <a:solidFill>
                  <a:schemeClr val="accent2">
                    <a:lumMod val="10000"/>
                  </a:schemeClr>
                </a:solidFill>
                <a:effectLst/>
                <a:latin typeface="Ubuntu Mono" panose="020B0509030602030204" pitchFamily="49" charset="0"/>
                <a:ea typeface="Times New Roman" panose="02020603050405020304" pitchFamily="18" charset="0"/>
                <a:cs typeface="Courier New" panose="02070309020205020404" pitchFamily="49" charset="0"/>
              </a:rPr>
              <a:t>aggregate_function</a:t>
            </a:r>
            <a:r>
              <a:rPr lang="en-NG" sz="1100" b="1" kern="0" dirty="0">
                <a:solidFill>
                  <a:schemeClr val="accent2">
                    <a:lumMod val="10000"/>
                  </a:schemeClr>
                </a:solidFill>
                <a:effectLst/>
                <a:latin typeface="Ubuntu Mono" panose="020B0509030602030204" pitchFamily="49" charset="0"/>
                <a:ea typeface="Times New Roman" panose="02020603050405020304" pitchFamily="18" charset="0"/>
                <a:cs typeface="Courier New" panose="02070309020205020404" pitchFamily="49" charset="0"/>
              </a:rPr>
              <a:t>(column)</a:t>
            </a:r>
            <a:r>
              <a:rPr lang="en-NG" sz="1400" kern="0" dirty="0">
                <a:solidFill>
                  <a:schemeClr val="accent2">
                    <a:lumMod val="10000"/>
                  </a:schemeClr>
                </a:solidFill>
                <a:effectLst/>
                <a:latin typeface="Segoe UI" panose="020B0502040204020203" pitchFamily="34" charset="0"/>
                <a:ea typeface="Times New Roman" panose="02020603050405020304" pitchFamily="18" charset="0"/>
                <a:cs typeface="Times New Roman" panose="02020603050405020304" pitchFamily="18" charset="0"/>
              </a:rPr>
              <a:t>: The aggregation functions you want to apply to grouped data, such as </a:t>
            </a:r>
            <a:r>
              <a:rPr lang="en-NG" sz="1100" b="1" kern="0" dirty="0">
                <a:solidFill>
                  <a:schemeClr val="accent2">
                    <a:lumMod val="10000"/>
                  </a:schemeClr>
                </a:solidFill>
                <a:effectLst/>
                <a:latin typeface="Ubuntu Mono" panose="020B0509030602030204" pitchFamily="49" charset="0"/>
                <a:ea typeface="Times New Roman" panose="02020603050405020304" pitchFamily="18" charset="0"/>
                <a:cs typeface="Courier New" panose="02070309020205020404" pitchFamily="49" charset="0"/>
              </a:rPr>
              <a:t>SUM(column)</a:t>
            </a:r>
            <a:r>
              <a:rPr lang="en-NG" sz="1400" kern="0" dirty="0">
                <a:solidFill>
                  <a:schemeClr val="accent2">
                    <a:lumMod val="10000"/>
                  </a:schemeClr>
                </a:solidFill>
                <a:effectLst/>
                <a:latin typeface="Segoe UI" panose="020B0502040204020203" pitchFamily="34" charset="0"/>
                <a:ea typeface="Times New Roman" panose="02020603050405020304" pitchFamily="18" charset="0"/>
                <a:cs typeface="Times New Roman" panose="02020603050405020304" pitchFamily="18" charset="0"/>
              </a:rPr>
              <a:t>, </a:t>
            </a:r>
            <a:r>
              <a:rPr lang="en-NG" sz="1100" b="1" kern="0" dirty="0">
                <a:solidFill>
                  <a:schemeClr val="accent2">
                    <a:lumMod val="10000"/>
                  </a:schemeClr>
                </a:solidFill>
                <a:effectLst/>
                <a:latin typeface="Ubuntu Mono" panose="020B0509030602030204" pitchFamily="49" charset="0"/>
                <a:ea typeface="Times New Roman" panose="02020603050405020304" pitchFamily="18" charset="0"/>
                <a:cs typeface="Courier New" panose="02070309020205020404" pitchFamily="49" charset="0"/>
              </a:rPr>
              <a:t>COUNT(column)</a:t>
            </a:r>
            <a:r>
              <a:rPr lang="en-NG" sz="1400" kern="0" dirty="0">
                <a:solidFill>
                  <a:schemeClr val="accent2">
                    <a:lumMod val="10000"/>
                  </a:schemeClr>
                </a:solidFill>
                <a:effectLst/>
                <a:latin typeface="Segoe UI" panose="020B0502040204020203" pitchFamily="34" charset="0"/>
                <a:ea typeface="Times New Roman" panose="02020603050405020304" pitchFamily="18" charset="0"/>
                <a:cs typeface="Times New Roman" panose="02020603050405020304" pitchFamily="18" charset="0"/>
              </a:rPr>
              <a:t>, etc.</a:t>
            </a:r>
            <a:endParaRPr lang="en-NG" sz="12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NG" sz="1100" b="1" kern="0" dirty="0">
                <a:solidFill>
                  <a:schemeClr val="accent2">
                    <a:lumMod val="10000"/>
                  </a:schemeClr>
                </a:solidFill>
                <a:effectLst/>
                <a:latin typeface="Ubuntu Mono" panose="020B0509030602030204" pitchFamily="49" charset="0"/>
                <a:ea typeface="Times New Roman" panose="02020603050405020304" pitchFamily="18" charset="0"/>
                <a:cs typeface="Courier New" panose="02070309020205020404" pitchFamily="49" charset="0"/>
              </a:rPr>
              <a:t>table</a:t>
            </a:r>
            <a:r>
              <a:rPr lang="en-NG" sz="1400" kern="0" dirty="0">
                <a:solidFill>
                  <a:schemeClr val="accent2">
                    <a:lumMod val="10000"/>
                  </a:schemeClr>
                </a:solidFill>
                <a:effectLst/>
                <a:latin typeface="Segoe UI" panose="020B0502040204020203" pitchFamily="34" charset="0"/>
                <a:ea typeface="Times New Roman" panose="02020603050405020304" pitchFamily="18" charset="0"/>
                <a:cs typeface="Times New Roman" panose="02020603050405020304" pitchFamily="18" charset="0"/>
              </a:rPr>
              <a:t>: The name of the table you're querying.</a:t>
            </a:r>
            <a:endParaRPr lang="en-NG" sz="12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NG" sz="1100" b="1" kern="0" dirty="0">
                <a:solidFill>
                  <a:schemeClr val="accent2">
                    <a:lumMod val="10000"/>
                  </a:schemeClr>
                </a:solidFill>
                <a:effectLst/>
                <a:latin typeface="Ubuntu Mono" panose="020B0509030602030204" pitchFamily="49" charset="0"/>
                <a:ea typeface="Times New Roman" panose="02020603050405020304" pitchFamily="18" charset="0"/>
                <a:cs typeface="Courier New" panose="02070309020205020404" pitchFamily="49" charset="0"/>
              </a:rPr>
              <a:t>condition</a:t>
            </a:r>
            <a:r>
              <a:rPr lang="en-NG" sz="1400" kern="0" dirty="0">
                <a:solidFill>
                  <a:schemeClr val="accent2">
                    <a:lumMod val="10000"/>
                  </a:schemeClr>
                </a:solidFill>
                <a:effectLst/>
                <a:latin typeface="Segoe UI" panose="020B0502040204020203" pitchFamily="34" charset="0"/>
                <a:ea typeface="Times New Roman" panose="02020603050405020304" pitchFamily="18" charset="0"/>
                <a:cs typeface="Times New Roman" panose="02020603050405020304" pitchFamily="18" charset="0"/>
              </a:rPr>
              <a:t>: An optional condition to filter rows before grouping.</a:t>
            </a:r>
            <a:endParaRPr lang="en-NG" sz="12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672428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94240-F2EC-2956-B639-E5EDD8144053}"/>
              </a:ext>
            </a:extLst>
          </p:cNvPr>
          <p:cNvSpPr>
            <a:spLocks noGrp="1"/>
          </p:cNvSpPr>
          <p:nvPr>
            <p:ph type="title"/>
          </p:nvPr>
        </p:nvSpPr>
        <p:spPr>
          <a:xfrm>
            <a:off x="316760" y="1200806"/>
            <a:ext cx="5732976" cy="430887"/>
          </a:xfrm>
        </p:spPr>
        <p:txBody>
          <a:bodyPr/>
          <a:lstStyle/>
          <a:p>
            <a:r>
              <a:rPr lang="en-US" sz="1600" dirty="0"/>
              <a:t>Using Group By with Having Clause</a:t>
            </a:r>
            <a:endParaRPr lang="en-NG" sz="1600" dirty="0"/>
          </a:p>
        </p:txBody>
      </p:sp>
      <p:pic>
        <p:nvPicPr>
          <p:cNvPr id="5" name="Picture 4">
            <a:extLst>
              <a:ext uri="{FF2B5EF4-FFF2-40B4-BE49-F238E27FC236}">
                <a16:creationId xmlns:a16="http://schemas.microsoft.com/office/drawing/2014/main" id="{E9DAC3C1-0061-358B-D095-B3C7F1F0F82B}"/>
              </a:ext>
            </a:extLst>
          </p:cNvPr>
          <p:cNvPicPr>
            <a:picLocks noChangeAspect="1"/>
          </p:cNvPicPr>
          <p:nvPr/>
        </p:nvPicPr>
        <p:blipFill>
          <a:blip r:embed="rId2"/>
          <a:stretch>
            <a:fillRect/>
          </a:stretch>
        </p:blipFill>
        <p:spPr>
          <a:xfrm>
            <a:off x="703671" y="450893"/>
            <a:ext cx="6197919" cy="825542"/>
          </a:xfrm>
          <a:prstGeom prst="rect">
            <a:avLst/>
          </a:prstGeom>
        </p:spPr>
      </p:pic>
      <p:sp>
        <p:nvSpPr>
          <p:cNvPr id="6" name="Rectangle 1">
            <a:extLst>
              <a:ext uri="{FF2B5EF4-FFF2-40B4-BE49-F238E27FC236}">
                <a16:creationId xmlns:a16="http://schemas.microsoft.com/office/drawing/2014/main" id="{22ECCA83-F6EA-F8EB-B14A-ED0C207E264F}"/>
              </a:ext>
            </a:extLst>
          </p:cNvPr>
          <p:cNvSpPr>
            <a:spLocks noChangeArrowheads="1"/>
          </p:cNvSpPr>
          <p:nvPr/>
        </p:nvSpPr>
        <p:spPr bwMode="auto">
          <a:xfrm>
            <a:off x="587829" y="1631693"/>
            <a:ext cx="7374135"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You can combine the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GROUP BY</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clause with the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HAVING</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clause to filter grouped results based on aggregate values. For example,</a:t>
            </a:r>
            <a:endParaRPr kumimoji="0" lang="en-US"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let's find categories with total revenue greater than $10,000.</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E20DA351-8AE3-BCA3-151F-D31D8FE9922B}"/>
              </a:ext>
            </a:extLst>
          </p:cNvPr>
          <p:cNvPicPr>
            <a:picLocks noChangeAspect="1"/>
          </p:cNvPicPr>
          <p:nvPr/>
        </p:nvPicPr>
        <p:blipFill>
          <a:blip r:embed="rId3"/>
          <a:stretch>
            <a:fillRect/>
          </a:stretch>
        </p:blipFill>
        <p:spPr>
          <a:xfrm>
            <a:off x="587829" y="2063789"/>
            <a:ext cx="6172517" cy="1130358"/>
          </a:xfrm>
          <a:prstGeom prst="rect">
            <a:avLst/>
          </a:prstGeom>
        </p:spPr>
      </p:pic>
      <p:sp>
        <p:nvSpPr>
          <p:cNvPr id="9" name="Rectangle 2">
            <a:extLst>
              <a:ext uri="{FF2B5EF4-FFF2-40B4-BE49-F238E27FC236}">
                <a16:creationId xmlns:a16="http://schemas.microsoft.com/office/drawing/2014/main" id="{6D37D137-267F-0540-7BBE-F62D1728AFD4}"/>
              </a:ext>
            </a:extLst>
          </p:cNvPr>
          <p:cNvSpPr>
            <a:spLocks noChangeArrowheads="1"/>
          </p:cNvSpPr>
          <p:nvPr/>
        </p:nvSpPr>
        <p:spPr bwMode="auto">
          <a:xfrm>
            <a:off x="468701" y="3425827"/>
            <a:ext cx="808747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GROUP BY</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clause allows you to group by multiple columns. Consider a table with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Country</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Region</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and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Population</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We want to find the </a:t>
            </a:r>
            <a:endParaRPr kumimoji="0" lang="en-US"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total population for each country and region combination.</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
        <p:nvSpPr>
          <p:cNvPr id="10" name="Title 2">
            <a:extLst>
              <a:ext uri="{FF2B5EF4-FFF2-40B4-BE49-F238E27FC236}">
                <a16:creationId xmlns:a16="http://schemas.microsoft.com/office/drawing/2014/main" id="{E39F3170-1B4E-4069-0C21-03BCB9C13903}"/>
              </a:ext>
            </a:extLst>
          </p:cNvPr>
          <p:cNvSpPr txBox="1">
            <a:spLocks/>
          </p:cNvSpPr>
          <p:nvPr/>
        </p:nvSpPr>
        <p:spPr>
          <a:xfrm>
            <a:off x="587829" y="3110007"/>
            <a:ext cx="5732976" cy="4308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1pPr>
            <a:lvl2pPr marR="0" lvl="1"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2pPr>
            <a:lvl3pPr marR="0" lvl="2"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3pPr>
            <a:lvl4pPr marR="0" lvl="3"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4pPr>
            <a:lvl5pPr marR="0" lvl="4"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5pPr>
            <a:lvl6pPr marR="0" lvl="5"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6pPr>
            <a:lvl7pPr marR="0" lvl="6"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7pPr>
            <a:lvl8pPr marR="0" lvl="7"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8pPr>
            <a:lvl9pPr marR="0" lvl="8"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9pPr>
          </a:lstStyle>
          <a:p>
            <a:r>
              <a:rPr lang="en-US" sz="1600" dirty="0"/>
              <a:t>Using Group By with Multiple columns</a:t>
            </a:r>
            <a:endParaRPr lang="en-NG" sz="1600" dirty="0"/>
          </a:p>
        </p:txBody>
      </p:sp>
    </p:spTree>
    <p:extLst>
      <p:ext uri="{BB962C8B-B14F-4D97-AF65-F5344CB8AC3E}">
        <p14:creationId xmlns:p14="http://schemas.microsoft.com/office/powerpoint/2010/main" val="34691307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82FCE9-95CC-5258-8B37-9270891DBE70}"/>
              </a:ext>
            </a:extLst>
          </p:cNvPr>
          <p:cNvSpPr>
            <a:spLocks noGrp="1"/>
          </p:cNvSpPr>
          <p:nvPr>
            <p:ph type="title"/>
          </p:nvPr>
        </p:nvSpPr>
        <p:spPr>
          <a:xfrm>
            <a:off x="458742" y="1442834"/>
            <a:ext cx="5223600" cy="260211"/>
          </a:xfrm>
        </p:spPr>
        <p:txBody>
          <a:bodyPr/>
          <a:lstStyle/>
          <a:p>
            <a:r>
              <a:rPr lang="en-US" sz="1400" dirty="0"/>
              <a:t>Using Group By with Aggregate Functions</a:t>
            </a:r>
            <a:endParaRPr lang="en-NG" sz="1400" dirty="0"/>
          </a:p>
        </p:txBody>
      </p:sp>
      <p:pic>
        <p:nvPicPr>
          <p:cNvPr id="5" name="Picture 4">
            <a:extLst>
              <a:ext uri="{FF2B5EF4-FFF2-40B4-BE49-F238E27FC236}">
                <a16:creationId xmlns:a16="http://schemas.microsoft.com/office/drawing/2014/main" id="{52E476C3-A624-EAC7-4DB9-7C6BDCF4A1E6}"/>
              </a:ext>
            </a:extLst>
          </p:cNvPr>
          <p:cNvPicPr>
            <a:picLocks noChangeAspect="1"/>
          </p:cNvPicPr>
          <p:nvPr/>
        </p:nvPicPr>
        <p:blipFill>
          <a:blip r:embed="rId2"/>
          <a:stretch>
            <a:fillRect/>
          </a:stretch>
        </p:blipFill>
        <p:spPr>
          <a:xfrm>
            <a:off x="678384" y="483935"/>
            <a:ext cx="6121715" cy="958899"/>
          </a:xfrm>
          <a:prstGeom prst="rect">
            <a:avLst/>
          </a:prstGeom>
        </p:spPr>
      </p:pic>
      <p:sp>
        <p:nvSpPr>
          <p:cNvPr id="7" name="TextBox 6">
            <a:extLst>
              <a:ext uri="{FF2B5EF4-FFF2-40B4-BE49-F238E27FC236}">
                <a16:creationId xmlns:a16="http://schemas.microsoft.com/office/drawing/2014/main" id="{9934DF57-6586-542F-F272-E1FAE7F29DC5}"/>
              </a:ext>
            </a:extLst>
          </p:cNvPr>
          <p:cNvSpPr txBox="1"/>
          <p:nvPr/>
        </p:nvSpPr>
        <p:spPr>
          <a:xfrm>
            <a:off x="678384" y="1703045"/>
            <a:ext cx="5457824" cy="773673"/>
          </a:xfrm>
          <a:prstGeom prst="rect">
            <a:avLst/>
          </a:prstGeom>
          <a:noFill/>
        </p:spPr>
        <p:txBody>
          <a:bodyPr wrap="square">
            <a:spAutoFit/>
          </a:bodyPr>
          <a:lstStyle/>
          <a:p>
            <a:pPr marL="0" marR="0">
              <a:lnSpc>
                <a:spcPct val="107000"/>
              </a:lnSpc>
              <a:spcBef>
                <a:spcPts val="0"/>
              </a:spcBef>
              <a:spcAft>
                <a:spcPts val="800"/>
              </a:spcAft>
            </a:pPr>
            <a:r>
              <a:rPr lang="en-NG" sz="14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You can apply multiple aggregation functions in the same query to get various summary statistics. Let's find the number of products, the total revenue, and the average revenue per category.</a:t>
            </a:r>
            <a:endParaRPr lang="en-NG"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1">
            <a:extLst>
              <a:ext uri="{FF2B5EF4-FFF2-40B4-BE49-F238E27FC236}">
                <a16:creationId xmlns:a16="http://schemas.microsoft.com/office/drawing/2014/main" id="{F51667B8-1017-0B80-4BEA-9D17371EC27B}"/>
              </a:ext>
            </a:extLst>
          </p:cNvPr>
          <p:cNvSpPr>
            <a:spLocks noChangeArrowheads="1"/>
          </p:cNvSpPr>
          <p:nvPr/>
        </p:nvSpPr>
        <p:spPr bwMode="auto">
          <a:xfrm>
            <a:off x="517845" y="2736929"/>
            <a:ext cx="8108310"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In SQL, set operators are used to combine the result sets of two or more SQL queries. These operators allow you to perform set operations</a:t>
            </a:r>
            <a:endParaRPr kumimoji="0" lang="en-US"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similar to those in set theory. In MS SQL Server, you can use three primary set operators: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UNION</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INTERSECT</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and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EXCEPT</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endParaRPr kumimoji="0" lang="en-US"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This lecture provides an introduction to set operators and demonstrates how to use them with practical examples.</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
        <p:nvSpPr>
          <p:cNvPr id="9" name="Title 2">
            <a:extLst>
              <a:ext uri="{FF2B5EF4-FFF2-40B4-BE49-F238E27FC236}">
                <a16:creationId xmlns:a16="http://schemas.microsoft.com/office/drawing/2014/main" id="{83D71FC7-BCF3-BF17-DBA8-034F0CB26A4C}"/>
              </a:ext>
            </a:extLst>
          </p:cNvPr>
          <p:cNvSpPr txBox="1">
            <a:spLocks/>
          </p:cNvSpPr>
          <p:nvPr/>
        </p:nvSpPr>
        <p:spPr>
          <a:xfrm>
            <a:off x="517845" y="2476718"/>
            <a:ext cx="5223600" cy="2602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1pPr>
            <a:lvl2pPr marR="0" lvl="1"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2pPr>
            <a:lvl3pPr marR="0" lvl="2"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3pPr>
            <a:lvl4pPr marR="0" lvl="3"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4pPr>
            <a:lvl5pPr marR="0" lvl="4"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5pPr>
            <a:lvl6pPr marR="0" lvl="5"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6pPr>
            <a:lvl7pPr marR="0" lvl="6"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7pPr>
            <a:lvl8pPr marR="0" lvl="7"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8pPr>
            <a:lvl9pPr marR="0" lvl="8"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9pPr>
          </a:lstStyle>
          <a:p>
            <a:r>
              <a:rPr lang="en-US" sz="1400" dirty="0"/>
              <a:t>Sets Operator</a:t>
            </a:r>
            <a:endParaRPr lang="en-NG" sz="1400" dirty="0"/>
          </a:p>
        </p:txBody>
      </p:sp>
      <p:pic>
        <p:nvPicPr>
          <p:cNvPr id="11" name="Picture 10">
            <a:extLst>
              <a:ext uri="{FF2B5EF4-FFF2-40B4-BE49-F238E27FC236}">
                <a16:creationId xmlns:a16="http://schemas.microsoft.com/office/drawing/2014/main" id="{362AC4AE-1E98-26B5-B8A6-0193D0390B40}"/>
              </a:ext>
            </a:extLst>
          </p:cNvPr>
          <p:cNvPicPr>
            <a:picLocks noChangeAspect="1"/>
          </p:cNvPicPr>
          <p:nvPr/>
        </p:nvPicPr>
        <p:blipFill>
          <a:blip r:embed="rId3"/>
          <a:stretch>
            <a:fillRect/>
          </a:stretch>
        </p:blipFill>
        <p:spPr>
          <a:xfrm>
            <a:off x="735536" y="3337093"/>
            <a:ext cx="6007409" cy="1276416"/>
          </a:xfrm>
          <a:prstGeom prst="rect">
            <a:avLst/>
          </a:prstGeom>
        </p:spPr>
      </p:pic>
    </p:spTree>
    <p:extLst>
      <p:ext uri="{BB962C8B-B14F-4D97-AF65-F5344CB8AC3E}">
        <p14:creationId xmlns:p14="http://schemas.microsoft.com/office/powerpoint/2010/main" val="22045912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CD68E5-472C-F877-87BC-BE137D673B3B}"/>
              </a:ext>
            </a:extLst>
          </p:cNvPr>
          <p:cNvSpPr>
            <a:spLocks noGrp="1"/>
          </p:cNvSpPr>
          <p:nvPr>
            <p:ph type="title"/>
          </p:nvPr>
        </p:nvSpPr>
        <p:spPr>
          <a:xfrm>
            <a:off x="647021" y="2641955"/>
            <a:ext cx="5378222" cy="362503"/>
          </a:xfrm>
        </p:spPr>
        <p:txBody>
          <a:bodyPr/>
          <a:lstStyle/>
          <a:p>
            <a:r>
              <a:rPr lang="en-US" sz="1800" dirty="0"/>
              <a:t>Union  Operator</a:t>
            </a:r>
            <a:endParaRPr lang="en-NG" sz="1800" dirty="0"/>
          </a:p>
        </p:txBody>
      </p:sp>
      <p:sp>
        <p:nvSpPr>
          <p:cNvPr id="5" name="TextBox 4">
            <a:extLst>
              <a:ext uri="{FF2B5EF4-FFF2-40B4-BE49-F238E27FC236}">
                <a16:creationId xmlns:a16="http://schemas.microsoft.com/office/drawing/2014/main" id="{EC58604C-86AE-0786-0872-E1EB39B5F1B9}"/>
              </a:ext>
            </a:extLst>
          </p:cNvPr>
          <p:cNvSpPr txBox="1"/>
          <p:nvPr/>
        </p:nvSpPr>
        <p:spPr>
          <a:xfrm>
            <a:off x="647021" y="403324"/>
            <a:ext cx="5457824" cy="2336602"/>
          </a:xfrm>
          <a:prstGeom prst="rect">
            <a:avLst/>
          </a:prstGeom>
          <a:noFill/>
        </p:spPr>
        <p:txBody>
          <a:bodyPr wrap="square">
            <a:spAutoFit/>
          </a:bodyPr>
          <a:lstStyle/>
          <a:p>
            <a:pPr marL="0" marR="0">
              <a:lnSpc>
                <a:spcPct val="107000"/>
              </a:lnSpc>
              <a:spcBef>
                <a:spcPts val="0"/>
              </a:spcBef>
              <a:spcAft>
                <a:spcPts val="800"/>
              </a:spcAft>
            </a:pPr>
            <a:r>
              <a:rPr lang="en-NG" sz="1200" b="1" kern="100" dirty="0">
                <a:effectLst/>
                <a:latin typeface="Ubuntu Mono" panose="020B0509030602030204" pitchFamily="49" charset="0"/>
                <a:ea typeface="Calibri" panose="020F0502020204030204" pitchFamily="34" charset="0"/>
                <a:cs typeface="Courier New" panose="02070309020205020404" pitchFamily="49" charset="0"/>
              </a:rPr>
              <a:t>SELECT column1, column2, ...</a:t>
            </a: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 The columns you want to retrieve in the result set.</a:t>
            </a:r>
          </a:p>
          <a:p>
            <a:pPr marL="0" marR="0">
              <a:lnSpc>
                <a:spcPct val="107000"/>
              </a:lnSpc>
              <a:spcBef>
                <a:spcPts val="0"/>
              </a:spcBef>
              <a:spcAft>
                <a:spcPts val="800"/>
              </a:spcAft>
            </a:pPr>
            <a:r>
              <a:rPr lang="en-NG" sz="1200" b="1" kern="100" dirty="0">
                <a:effectLst/>
                <a:latin typeface="Ubuntu Mono" panose="020B0509030602030204" pitchFamily="49" charset="0"/>
                <a:ea typeface="Calibri" panose="020F0502020204030204" pitchFamily="34" charset="0"/>
                <a:cs typeface="Courier New" panose="02070309020205020404" pitchFamily="49" charset="0"/>
              </a:rPr>
              <a:t>FROM table1</a:t>
            </a: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 The name of the first table.</a:t>
            </a:r>
          </a:p>
          <a:p>
            <a:pPr marL="0" marR="0">
              <a:lnSpc>
                <a:spcPct val="107000"/>
              </a:lnSpc>
              <a:spcBef>
                <a:spcPts val="0"/>
              </a:spcBef>
              <a:spcAft>
                <a:spcPts val="800"/>
              </a:spcAft>
            </a:pPr>
            <a:r>
              <a:rPr lang="en-NG" sz="1200" b="1" kern="100" dirty="0">
                <a:effectLst/>
                <a:latin typeface="Ubuntu Mono" panose="020B0509030602030204" pitchFamily="49" charset="0"/>
                <a:ea typeface="Calibri" panose="020F0502020204030204" pitchFamily="34" charset="0"/>
                <a:cs typeface="Courier New" panose="02070309020205020404" pitchFamily="49" charset="0"/>
              </a:rPr>
              <a:t>SET_OPERATOR</a:t>
            </a: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 The set operator you want to use (</a:t>
            </a:r>
            <a:r>
              <a:rPr lang="en-NG" sz="1200" b="1" kern="100" dirty="0">
                <a:effectLst/>
                <a:latin typeface="Ubuntu Mono" panose="020B0509030602030204" pitchFamily="49" charset="0"/>
                <a:ea typeface="Calibri" panose="020F0502020204030204" pitchFamily="34" charset="0"/>
                <a:cs typeface="Courier New" panose="02070309020205020404" pitchFamily="49" charset="0"/>
              </a:rPr>
              <a:t>UNION</a:t>
            </a: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 </a:t>
            </a:r>
            <a:r>
              <a:rPr lang="en-NG" sz="1200" b="1" kern="100" dirty="0">
                <a:effectLst/>
                <a:latin typeface="Ubuntu Mono" panose="020B0509030602030204" pitchFamily="49" charset="0"/>
                <a:ea typeface="Calibri" panose="020F0502020204030204" pitchFamily="34" charset="0"/>
                <a:cs typeface="Courier New" panose="02070309020205020404" pitchFamily="49" charset="0"/>
              </a:rPr>
              <a:t>INTERSECT</a:t>
            </a: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 or </a:t>
            </a:r>
            <a:r>
              <a:rPr lang="en-NG" sz="1200" b="1" kern="100" dirty="0">
                <a:effectLst/>
                <a:latin typeface="Ubuntu Mono" panose="020B0509030602030204" pitchFamily="49" charset="0"/>
                <a:ea typeface="Calibri" panose="020F0502020204030204" pitchFamily="34" charset="0"/>
                <a:cs typeface="Courier New" panose="02070309020205020404" pitchFamily="49" charset="0"/>
              </a:rPr>
              <a:t>EXCEPT</a:t>
            </a: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a:t>
            </a:r>
          </a:p>
          <a:p>
            <a:pPr marL="0" marR="0">
              <a:lnSpc>
                <a:spcPct val="107000"/>
              </a:lnSpc>
              <a:spcBef>
                <a:spcPts val="0"/>
              </a:spcBef>
              <a:spcAft>
                <a:spcPts val="800"/>
              </a:spcAft>
            </a:pPr>
            <a:r>
              <a:rPr lang="en-NG" sz="1200" b="1" kern="100" dirty="0">
                <a:effectLst/>
                <a:latin typeface="Ubuntu Mono" panose="020B0509030602030204" pitchFamily="49" charset="0"/>
                <a:ea typeface="Calibri" panose="020F0502020204030204" pitchFamily="34" charset="0"/>
                <a:cs typeface="Courier New" panose="02070309020205020404" pitchFamily="49" charset="0"/>
              </a:rPr>
              <a:t>SELECT column1, column2, ...</a:t>
            </a: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 The columns you want to retrieve from the second table.</a:t>
            </a:r>
          </a:p>
          <a:p>
            <a:pPr marL="0" marR="0">
              <a:lnSpc>
                <a:spcPct val="107000"/>
              </a:lnSpc>
              <a:spcBef>
                <a:spcPts val="0"/>
              </a:spcBef>
              <a:spcAft>
                <a:spcPts val="800"/>
              </a:spcAft>
            </a:pPr>
            <a:r>
              <a:rPr lang="en-NG" sz="1200" b="1" kern="100" dirty="0">
                <a:effectLst/>
                <a:latin typeface="Ubuntu Mono" panose="020B0509030602030204" pitchFamily="49" charset="0"/>
                <a:ea typeface="Calibri" panose="020F0502020204030204" pitchFamily="34" charset="0"/>
                <a:cs typeface="Courier New" panose="02070309020205020404" pitchFamily="49" charset="0"/>
              </a:rPr>
              <a:t>FROM table2</a:t>
            </a:r>
            <a:r>
              <a:rPr lang="en-NG" sz="1400" kern="100" dirty="0">
                <a:effectLst/>
                <a:latin typeface="Calibri" panose="020F0502020204030204" pitchFamily="34" charset="0"/>
                <a:ea typeface="Calibri" panose="020F0502020204030204" pitchFamily="34" charset="0"/>
                <a:cs typeface="Times New Roman" panose="02020603050405020304" pitchFamily="18" charset="0"/>
              </a:rPr>
              <a:t>: The name of the second table.</a:t>
            </a:r>
          </a:p>
        </p:txBody>
      </p:sp>
      <p:pic>
        <p:nvPicPr>
          <p:cNvPr id="7" name="Picture 6">
            <a:extLst>
              <a:ext uri="{FF2B5EF4-FFF2-40B4-BE49-F238E27FC236}">
                <a16:creationId xmlns:a16="http://schemas.microsoft.com/office/drawing/2014/main" id="{C1923966-220F-7687-2B7B-57B34A317761}"/>
              </a:ext>
            </a:extLst>
          </p:cNvPr>
          <p:cNvPicPr>
            <a:picLocks noChangeAspect="1"/>
          </p:cNvPicPr>
          <p:nvPr/>
        </p:nvPicPr>
        <p:blipFill>
          <a:blip r:embed="rId2"/>
          <a:stretch>
            <a:fillRect/>
          </a:stretch>
        </p:blipFill>
        <p:spPr>
          <a:xfrm>
            <a:off x="704171" y="3461657"/>
            <a:ext cx="6159817" cy="920797"/>
          </a:xfrm>
          <a:prstGeom prst="rect">
            <a:avLst/>
          </a:prstGeom>
        </p:spPr>
      </p:pic>
      <p:sp>
        <p:nvSpPr>
          <p:cNvPr id="8" name="Rectangle 1">
            <a:extLst>
              <a:ext uri="{FF2B5EF4-FFF2-40B4-BE49-F238E27FC236}">
                <a16:creationId xmlns:a16="http://schemas.microsoft.com/office/drawing/2014/main" id="{B434B7BE-F232-14B0-6EC0-44EA7502D871}"/>
              </a:ext>
            </a:extLst>
          </p:cNvPr>
          <p:cNvSpPr>
            <a:spLocks noChangeArrowheads="1"/>
          </p:cNvSpPr>
          <p:nvPr/>
        </p:nvSpPr>
        <p:spPr bwMode="auto">
          <a:xfrm>
            <a:off x="704171" y="3017614"/>
            <a:ext cx="7933582"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UNION</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operator is used to combine the result sets of two or more </a:t>
            </a:r>
            <a:r>
              <a:rPr kumimoji="0" lang="en-NG" altLang="en-NG" sz="1000" b="1" i="0" u="none" strike="noStrike" cap="none" normalizeH="0" baseline="0" dirty="0">
                <a:ln>
                  <a:noFill/>
                </a:ln>
                <a:solidFill>
                  <a:srgbClr val="000000"/>
                </a:solidFill>
                <a:effectLst/>
                <a:latin typeface="Ubuntu Mono" panose="020B0509030602030204" pitchFamily="49" charset="0"/>
                <a:ea typeface="Calibri" panose="020F0502020204030204" pitchFamily="34" charset="0"/>
                <a:cs typeface="Courier New" panose="02070309020205020404" pitchFamily="49" charset="0"/>
              </a:rPr>
              <a:t>SELECT</a:t>
            </a: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statements. It removes duplicate rows from the combined </a:t>
            </a:r>
            <a:endParaRPr kumimoji="0" lang="en-US"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result set.</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094219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F143E39-AFBF-5B06-7B4F-7CE819E1A728}"/>
              </a:ext>
            </a:extLst>
          </p:cNvPr>
          <p:cNvSpPr>
            <a:spLocks noGrp="1"/>
          </p:cNvSpPr>
          <p:nvPr>
            <p:ph type="subTitle" idx="1"/>
          </p:nvPr>
        </p:nvSpPr>
        <p:spPr/>
        <p:txBody>
          <a:bodyPr/>
          <a:lstStyle/>
          <a:p>
            <a:endParaRPr lang="en-NG"/>
          </a:p>
        </p:txBody>
      </p:sp>
      <p:sp>
        <p:nvSpPr>
          <p:cNvPr id="3" name="Title 2">
            <a:extLst>
              <a:ext uri="{FF2B5EF4-FFF2-40B4-BE49-F238E27FC236}">
                <a16:creationId xmlns:a16="http://schemas.microsoft.com/office/drawing/2014/main" id="{5628E7E5-2B7D-A07C-DD4C-8E3120FC149F}"/>
              </a:ext>
            </a:extLst>
          </p:cNvPr>
          <p:cNvSpPr>
            <a:spLocks noGrp="1"/>
          </p:cNvSpPr>
          <p:nvPr>
            <p:ph type="title"/>
          </p:nvPr>
        </p:nvSpPr>
        <p:spPr/>
        <p:txBody>
          <a:bodyPr/>
          <a:lstStyle/>
          <a:p>
            <a:endParaRPr lang="en-NG"/>
          </a:p>
        </p:txBody>
      </p:sp>
    </p:spTree>
    <p:extLst>
      <p:ext uri="{BB962C8B-B14F-4D97-AF65-F5344CB8AC3E}">
        <p14:creationId xmlns:p14="http://schemas.microsoft.com/office/powerpoint/2010/main" val="39917663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48E92169-C5E1-7B5E-0541-E0B725F03C47}"/>
              </a:ext>
            </a:extLst>
          </p:cNvPr>
          <p:cNvSpPr>
            <a:spLocks noGrp="1"/>
          </p:cNvSpPr>
          <p:nvPr>
            <p:ph type="subTitle" idx="1"/>
          </p:nvPr>
        </p:nvSpPr>
        <p:spPr/>
        <p:txBody>
          <a:bodyPr/>
          <a:lstStyle/>
          <a:p>
            <a:endParaRPr lang="en-NG"/>
          </a:p>
        </p:txBody>
      </p:sp>
      <p:sp>
        <p:nvSpPr>
          <p:cNvPr id="3" name="Title 2">
            <a:extLst>
              <a:ext uri="{FF2B5EF4-FFF2-40B4-BE49-F238E27FC236}">
                <a16:creationId xmlns:a16="http://schemas.microsoft.com/office/drawing/2014/main" id="{33F85042-2244-53ED-B59B-E3E7BB411057}"/>
              </a:ext>
            </a:extLst>
          </p:cNvPr>
          <p:cNvSpPr>
            <a:spLocks noGrp="1"/>
          </p:cNvSpPr>
          <p:nvPr>
            <p:ph type="title"/>
          </p:nvPr>
        </p:nvSpPr>
        <p:spPr/>
        <p:txBody>
          <a:bodyPr/>
          <a:lstStyle/>
          <a:p>
            <a:endParaRPr lang="en-NG"/>
          </a:p>
        </p:txBody>
      </p:sp>
    </p:spTree>
    <p:extLst>
      <p:ext uri="{BB962C8B-B14F-4D97-AF65-F5344CB8AC3E}">
        <p14:creationId xmlns:p14="http://schemas.microsoft.com/office/powerpoint/2010/main" val="8786836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28C5B5A5-4B15-19DC-E239-15DD73184DC4}"/>
              </a:ext>
            </a:extLst>
          </p:cNvPr>
          <p:cNvSpPr>
            <a:spLocks noGrp="1"/>
          </p:cNvSpPr>
          <p:nvPr>
            <p:ph type="subTitle" idx="1"/>
          </p:nvPr>
        </p:nvSpPr>
        <p:spPr/>
        <p:txBody>
          <a:bodyPr/>
          <a:lstStyle/>
          <a:p>
            <a:endParaRPr lang="en-NG"/>
          </a:p>
        </p:txBody>
      </p:sp>
      <p:sp>
        <p:nvSpPr>
          <p:cNvPr id="3" name="Title 2">
            <a:extLst>
              <a:ext uri="{FF2B5EF4-FFF2-40B4-BE49-F238E27FC236}">
                <a16:creationId xmlns:a16="http://schemas.microsoft.com/office/drawing/2014/main" id="{D8D62480-94EF-F2FB-B1A3-5E22B9A82A7E}"/>
              </a:ext>
            </a:extLst>
          </p:cNvPr>
          <p:cNvSpPr>
            <a:spLocks noGrp="1"/>
          </p:cNvSpPr>
          <p:nvPr>
            <p:ph type="title"/>
          </p:nvPr>
        </p:nvSpPr>
        <p:spPr/>
        <p:txBody>
          <a:bodyPr/>
          <a:lstStyle/>
          <a:p>
            <a:endParaRPr lang="en-NG"/>
          </a:p>
        </p:txBody>
      </p:sp>
    </p:spTree>
    <p:extLst>
      <p:ext uri="{BB962C8B-B14F-4D97-AF65-F5344CB8AC3E}">
        <p14:creationId xmlns:p14="http://schemas.microsoft.com/office/powerpoint/2010/main" val="3556455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04409-B6A8-73C1-8F5A-D9A1D175B1E4}"/>
              </a:ext>
            </a:extLst>
          </p:cNvPr>
          <p:cNvSpPr>
            <a:spLocks noGrp="1"/>
          </p:cNvSpPr>
          <p:nvPr>
            <p:ph type="title"/>
          </p:nvPr>
        </p:nvSpPr>
        <p:spPr/>
        <p:txBody>
          <a:bodyPr/>
          <a:lstStyle/>
          <a:p>
            <a:endParaRPr lang="en-NG"/>
          </a:p>
        </p:txBody>
      </p:sp>
    </p:spTree>
    <p:extLst>
      <p:ext uri="{BB962C8B-B14F-4D97-AF65-F5344CB8AC3E}">
        <p14:creationId xmlns:p14="http://schemas.microsoft.com/office/powerpoint/2010/main" val="32022473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4" name="Google Shape;934;p4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935" name="Google Shape;935;p48"/>
          <p:cNvGrpSpPr/>
          <p:nvPr/>
        </p:nvGrpSpPr>
        <p:grpSpPr>
          <a:xfrm rot="-5400000">
            <a:off x="8146605" y="169645"/>
            <a:ext cx="791469" cy="739694"/>
            <a:chOff x="8352525" y="3155950"/>
            <a:chExt cx="791469" cy="739694"/>
          </a:xfrm>
        </p:grpSpPr>
        <p:sp>
          <p:nvSpPr>
            <p:cNvPr id="936" name="Google Shape;936;p48"/>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8"/>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8"/>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Picture Placeholder 2">
            <a:extLst>
              <a:ext uri="{FF2B5EF4-FFF2-40B4-BE49-F238E27FC236}">
                <a16:creationId xmlns:a16="http://schemas.microsoft.com/office/drawing/2014/main" id="{6852FA73-F282-2FB9-60A6-D0BF2C34F1C0}"/>
              </a:ext>
            </a:extLst>
          </p:cNvPr>
          <p:cNvSpPr>
            <a:spLocks noGrp="1"/>
          </p:cNvSpPr>
          <p:nvPr>
            <p:ph type="pic" idx="2"/>
          </p:nvPr>
        </p:nvSpPr>
        <p:spPr/>
        <p:txBody>
          <a:bodyPr/>
          <a:lstStyle/>
          <a:p>
            <a:endParaRPr lang="en-NG"/>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35"/>
          <p:cNvSpPr txBox="1">
            <a:spLocks noGrp="1"/>
          </p:cNvSpPr>
          <p:nvPr>
            <p:ph type="title"/>
          </p:nvPr>
        </p:nvSpPr>
        <p:spPr>
          <a:xfrm>
            <a:off x="743284" y="369073"/>
            <a:ext cx="4961133" cy="43416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Creating a Database</a:t>
            </a:r>
            <a:endParaRPr sz="1800" dirty="0"/>
          </a:p>
        </p:txBody>
      </p:sp>
      <p:grpSp>
        <p:nvGrpSpPr>
          <p:cNvPr id="460" name="Google Shape;460;p35"/>
          <p:cNvGrpSpPr/>
          <p:nvPr/>
        </p:nvGrpSpPr>
        <p:grpSpPr>
          <a:xfrm rot="10800000">
            <a:off x="8254975" y="169650"/>
            <a:ext cx="791469" cy="739694"/>
            <a:chOff x="8352525" y="3155950"/>
            <a:chExt cx="791469" cy="739694"/>
          </a:xfrm>
        </p:grpSpPr>
        <p:sp>
          <p:nvSpPr>
            <p:cNvPr id="461" name="Google Shape;461;p35"/>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5"/>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5"/>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35"/>
          <p:cNvGrpSpPr/>
          <p:nvPr/>
        </p:nvGrpSpPr>
        <p:grpSpPr>
          <a:xfrm rot="5400000">
            <a:off x="330800" y="1420975"/>
            <a:ext cx="150451" cy="512600"/>
            <a:chOff x="2990775" y="3601075"/>
            <a:chExt cx="150451" cy="512600"/>
          </a:xfrm>
        </p:grpSpPr>
        <p:sp>
          <p:nvSpPr>
            <p:cNvPr id="465" name="Google Shape;465;p35"/>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5"/>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5"/>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5"/>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5"/>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5"/>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5"/>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5"/>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5"/>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5"/>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 name="Picture 22">
            <a:extLst>
              <a:ext uri="{FF2B5EF4-FFF2-40B4-BE49-F238E27FC236}">
                <a16:creationId xmlns:a16="http://schemas.microsoft.com/office/drawing/2014/main" id="{498E6D72-7722-DC3F-F8BD-1919C21295C3}"/>
              </a:ext>
            </a:extLst>
          </p:cNvPr>
          <p:cNvPicPr>
            <a:picLocks noChangeAspect="1"/>
          </p:cNvPicPr>
          <p:nvPr/>
        </p:nvPicPr>
        <p:blipFill>
          <a:blip r:embed="rId3"/>
          <a:stretch>
            <a:fillRect/>
          </a:stretch>
        </p:blipFill>
        <p:spPr>
          <a:xfrm>
            <a:off x="813137" y="727719"/>
            <a:ext cx="6102664" cy="673135"/>
          </a:xfrm>
          <a:prstGeom prst="rect">
            <a:avLst/>
          </a:prstGeom>
        </p:spPr>
      </p:pic>
      <p:pic>
        <p:nvPicPr>
          <p:cNvPr id="29" name="Picture 28">
            <a:extLst>
              <a:ext uri="{FF2B5EF4-FFF2-40B4-BE49-F238E27FC236}">
                <a16:creationId xmlns:a16="http://schemas.microsoft.com/office/drawing/2014/main" id="{605CAEEB-651E-2C05-ECB7-56C39DCF6646}"/>
              </a:ext>
            </a:extLst>
          </p:cNvPr>
          <p:cNvPicPr>
            <a:picLocks noChangeAspect="1"/>
          </p:cNvPicPr>
          <p:nvPr/>
        </p:nvPicPr>
        <p:blipFill>
          <a:blip r:embed="rId4"/>
          <a:stretch>
            <a:fillRect/>
          </a:stretch>
        </p:blipFill>
        <p:spPr>
          <a:xfrm>
            <a:off x="662326" y="2038053"/>
            <a:ext cx="6172517" cy="2152761"/>
          </a:xfrm>
          <a:prstGeom prst="rect">
            <a:avLst/>
          </a:prstGeom>
        </p:spPr>
      </p:pic>
      <p:sp>
        <p:nvSpPr>
          <p:cNvPr id="30" name="Google Shape;447;p35">
            <a:extLst>
              <a:ext uri="{FF2B5EF4-FFF2-40B4-BE49-F238E27FC236}">
                <a16:creationId xmlns:a16="http://schemas.microsoft.com/office/drawing/2014/main" id="{2B535BFB-DE8C-3787-69A5-B66552108201}"/>
              </a:ext>
            </a:extLst>
          </p:cNvPr>
          <p:cNvSpPr txBox="1">
            <a:spLocks/>
          </p:cNvSpPr>
          <p:nvPr/>
        </p:nvSpPr>
        <p:spPr>
          <a:xfrm>
            <a:off x="520409" y="1384965"/>
            <a:ext cx="4961133" cy="4341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1pPr>
            <a:lvl2pPr marR="0" lvl="1"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2pPr>
            <a:lvl3pPr marR="0" lvl="2"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3pPr>
            <a:lvl4pPr marR="0" lvl="3"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4pPr>
            <a:lvl5pPr marR="0" lvl="4"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5pPr>
            <a:lvl6pPr marR="0" lvl="5"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6pPr>
            <a:lvl7pPr marR="0" lvl="6"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7pPr>
            <a:lvl8pPr marR="0" lvl="7"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8pPr>
            <a:lvl9pPr marR="0" lvl="8" algn="ctr" rtl="0">
              <a:lnSpc>
                <a:spcPct val="100000"/>
              </a:lnSpc>
              <a:spcBef>
                <a:spcPts val="0"/>
              </a:spcBef>
              <a:spcAft>
                <a:spcPts val="0"/>
              </a:spcAft>
              <a:buClr>
                <a:schemeClr val="dk1"/>
              </a:buClr>
              <a:buSzPts val="3000"/>
              <a:buFont typeface="Chivo"/>
              <a:buNone/>
              <a:defRPr sz="3000" b="1" i="0" u="none" strike="noStrike" cap="none">
                <a:solidFill>
                  <a:schemeClr val="dk1"/>
                </a:solidFill>
                <a:latin typeface="Chivo"/>
                <a:ea typeface="Chivo"/>
                <a:cs typeface="Chivo"/>
                <a:sym typeface="Chivo"/>
              </a:defRPr>
            </a:lvl9pPr>
          </a:lstStyle>
          <a:p>
            <a:r>
              <a:rPr lang="en-US" sz="1800" dirty="0"/>
              <a:t>Creating a Table</a:t>
            </a:r>
          </a:p>
        </p:txBody>
      </p:sp>
      <p:sp>
        <p:nvSpPr>
          <p:cNvPr id="31" name="Rectangle 1">
            <a:extLst>
              <a:ext uri="{FF2B5EF4-FFF2-40B4-BE49-F238E27FC236}">
                <a16:creationId xmlns:a16="http://schemas.microsoft.com/office/drawing/2014/main" id="{27EB8A02-ACC8-EA7A-B605-0D14D53719A0}"/>
              </a:ext>
            </a:extLst>
          </p:cNvPr>
          <p:cNvSpPr>
            <a:spLocks noChangeArrowheads="1"/>
          </p:cNvSpPr>
          <p:nvPr/>
        </p:nvSpPr>
        <p:spPr bwMode="auto">
          <a:xfrm>
            <a:off x="634793" y="1808746"/>
            <a:ext cx="7225055"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Tables are used to store data in a structured format. You can create tables in a database using the </a:t>
            </a:r>
            <a:r>
              <a:rPr kumimoji="0" lang="en-NG" altLang="en-NG" sz="1000" b="0" i="0" u="none" strike="noStrike" cap="none" normalizeH="0" baseline="0" dirty="0">
                <a:ln>
                  <a:noFill/>
                </a:ln>
                <a:solidFill>
                  <a:schemeClr val="tx1"/>
                </a:solidFill>
                <a:effectLst/>
                <a:latin typeface="Ubuntu Mono" panose="020B0509030602030204" pitchFamily="49" charset="0"/>
                <a:ea typeface="Calibri" panose="020F0502020204030204" pitchFamily="34" charset="0"/>
                <a:cs typeface="Courier New" panose="02070309020205020404" pitchFamily="49" charset="0"/>
              </a:rPr>
              <a:t>CREATE TABLE</a:t>
            </a:r>
            <a:r>
              <a:rPr kumimoji="0" lang="en-NG" altLang="en-NG"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statement.</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53"/>
        <p:cNvGrpSpPr/>
        <p:nvPr/>
      </p:nvGrpSpPr>
      <p:grpSpPr>
        <a:xfrm>
          <a:off x="0" y="0"/>
          <a:ext cx="0" cy="0"/>
          <a:chOff x="0" y="0"/>
          <a:chExt cx="0" cy="0"/>
        </a:xfrm>
      </p:grpSpPr>
      <p:sp>
        <p:nvSpPr>
          <p:cNvPr id="954" name="Google Shape;954;p4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Handwashing simulation</a:t>
            </a:r>
            <a:endParaRPr/>
          </a:p>
        </p:txBody>
      </p:sp>
      <p:sp>
        <p:nvSpPr>
          <p:cNvPr id="955" name="Google Shape;955;p49"/>
          <p:cNvSpPr txBox="1">
            <a:spLocks noGrp="1"/>
          </p:cNvSpPr>
          <p:nvPr>
            <p:ph type="subTitle" idx="1"/>
          </p:nvPr>
        </p:nvSpPr>
        <p:spPr>
          <a:xfrm>
            <a:off x="1227750" y="1339575"/>
            <a:ext cx="6688500" cy="66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objective of this practical exercise is to reinforce the importance of proper handwashing technique and its role in preventing the spread of germs and infections</a:t>
            </a:r>
            <a:endParaRPr/>
          </a:p>
        </p:txBody>
      </p:sp>
      <p:grpSp>
        <p:nvGrpSpPr>
          <p:cNvPr id="956" name="Google Shape;956;p49"/>
          <p:cNvGrpSpPr/>
          <p:nvPr/>
        </p:nvGrpSpPr>
        <p:grpSpPr>
          <a:xfrm>
            <a:off x="8172241" y="1197315"/>
            <a:ext cx="604586" cy="572671"/>
            <a:chOff x="5397450" y="983750"/>
            <a:chExt cx="780917" cy="739694"/>
          </a:xfrm>
        </p:grpSpPr>
        <p:sp>
          <p:nvSpPr>
            <p:cNvPr id="957" name="Google Shape;957;p49"/>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9"/>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9"/>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49"/>
          <p:cNvGrpSpPr/>
          <p:nvPr/>
        </p:nvGrpSpPr>
        <p:grpSpPr>
          <a:xfrm rot="5400000">
            <a:off x="317483" y="1043601"/>
            <a:ext cx="791469" cy="739694"/>
            <a:chOff x="8352525" y="3155950"/>
            <a:chExt cx="791469" cy="739694"/>
          </a:xfrm>
        </p:grpSpPr>
        <p:sp>
          <p:nvSpPr>
            <p:cNvPr id="961" name="Google Shape;961;p49"/>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9"/>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9"/>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49"/>
          <p:cNvGrpSpPr/>
          <p:nvPr/>
        </p:nvGrpSpPr>
        <p:grpSpPr>
          <a:xfrm rot="5400000">
            <a:off x="413963" y="3926925"/>
            <a:ext cx="150451" cy="512600"/>
            <a:chOff x="2990775" y="3601075"/>
            <a:chExt cx="150451" cy="512600"/>
          </a:xfrm>
        </p:grpSpPr>
        <p:sp>
          <p:nvSpPr>
            <p:cNvPr id="965" name="Google Shape;965;p49"/>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9"/>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9"/>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9"/>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9"/>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9"/>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9"/>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9"/>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9"/>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9"/>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 name="Google Shape;975;p49"/>
          <p:cNvSpPr txBox="1">
            <a:spLocks noGrp="1"/>
          </p:cNvSpPr>
          <p:nvPr>
            <p:ph type="title" idx="4294967295"/>
          </p:nvPr>
        </p:nvSpPr>
        <p:spPr>
          <a:xfrm>
            <a:off x="1065025" y="2327838"/>
            <a:ext cx="791400" cy="64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976" name="Google Shape;976;p49"/>
          <p:cNvSpPr txBox="1">
            <a:spLocks noGrp="1"/>
          </p:cNvSpPr>
          <p:nvPr>
            <p:ph type="title" idx="4294967295"/>
          </p:nvPr>
        </p:nvSpPr>
        <p:spPr>
          <a:xfrm>
            <a:off x="2328190" y="2327838"/>
            <a:ext cx="791400" cy="64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977" name="Google Shape;977;p49"/>
          <p:cNvSpPr txBox="1">
            <a:spLocks noGrp="1"/>
          </p:cNvSpPr>
          <p:nvPr>
            <p:ph type="title" idx="4294967295"/>
          </p:nvPr>
        </p:nvSpPr>
        <p:spPr>
          <a:xfrm>
            <a:off x="3591355" y="2327838"/>
            <a:ext cx="791400" cy="64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978" name="Google Shape;978;p49"/>
          <p:cNvSpPr txBox="1">
            <a:spLocks noGrp="1"/>
          </p:cNvSpPr>
          <p:nvPr>
            <p:ph type="title" idx="4294967295"/>
          </p:nvPr>
        </p:nvSpPr>
        <p:spPr>
          <a:xfrm>
            <a:off x="4854520" y="2327838"/>
            <a:ext cx="791400" cy="64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979" name="Google Shape;979;p49"/>
          <p:cNvSpPr txBox="1">
            <a:spLocks noGrp="1"/>
          </p:cNvSpPr>
          <p:nvPr>
            <p:ph type="title" idx="4294967295"/>
          </p:nvPr>
        </p:nvSpPr>
        <p:spPr>
          <a:xfrm>
            <a:off x="6117685" y="2327838"/>
            <a:ext cx="791400" cy="64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980" name="Google Shape;980;p49"/>
          <p:cNvSpPr txBox="1">
            <a:spLocks noGrp="1"/>
          </p:cNvSpPr>
          <p:nvPr>
            <p:ph type="title" idx="4294967295"/>
          </p:nvPr>
        </p:nvSpPr>
        <p:spPr>
          <a:xfrm>
            <a:off x="7380850" y="2327838"/>
            <a:ext cx="791400" cy="64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cxnSp>
        <p:nvCxnSpPr>
          <p:cNvPr id="981" name="Google Shape;981;p49"/>
          <p:cNvCxnSpPr>
            <a:stCxn id="955" idx="2"/>
            <a:endCxn id="975" idx="0"/>
          </p:cNvCxnSpPr>
          <p:nvPr/>
        </p:nvCxnSpPr>
        <p:spPr>
          <a:xfrm rot="5400000">
            <a:off x="2856450" y="612225"/>
            <a:ext cx="319800" cy="31113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982" name="Google Shape;982;p49"/>
          <p:cNvCxnSpPr>
            <a:stCxn id="955" idx="2"/>
            <a:endCxn id="976" idx="0"/>
          </p:cNvCxnSpPr>
          <p:nvPr/>
        </p:nvCxnSpPr>
        <p:spPr>
          <a:xfrm rot="5400000">
            <a:off x="3488100" y="1243875"/>
            <a:ext cx="319800" cy="18480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983" name="Google Shape;983;p49"/>
          <p:cNvCxnSpPr>
            <a:stCxn id="955" idx="2"/>
            <a:endCxn id="977" idx="0"/>
          </p:cNvCxnSpPr>
          <p:nvPr/>
        </p:nvCxnSpPr>
        <p:spPr>
          <a:xfrm rot="5400000">
            <a:off x="4119600" y="1875375"/>
            <a:ext cx="319800" cy="5850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984" name="Google Shape;984;p49"/>
          <p:cNvCxnSpPr>
            <a:stCxn id="955" idx="2"/>
            <a:endCxn id="980" idx="0"/>
          </p:cNvCxnSpPr>
          <p:nvPr/>
        </p:nvCxnSpPr>
        <p:spPr>
          <a:xfrm rot="-5400000" flipH="1">
            <a:off x="6014400" y="565575"/>
            <a:ext cx="319800" cy="32046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985" name="Google Shape;985;p49"/>
          <p:cNvCxnSpPr>
            <a:stCxn id="955" idx="2"/>
            <a:endCxn id="979" idx="0"/>
          </p:cNvCxnSpPr>
          <p:nvPr/>
        </p:nvCxnSpPr>
        <p:spPr>
          <a:xfrm rot="-5400000" flipH="1">
            <a:off x="5382750" y="1197225"/>
            <a:ext cx="319800" cy="1941300"/>
          </a:xfrm>
          <a:prstGeom prst="bentConnector3">
            <a:avLst>
              <a:gd name="adj1" fmla="val 50010"/>
            </a:avLst>
          </a:prstGeom>
          <a:noFill/>
          <a:ln w="9525" cap="flat" cmpd="sng">
            <a:solidFill>
              <a:schemeClr val="dk1"/>
            </a:solidFill>
            <a:prstDash val="solid"/>
            <a:round/>
            <a:headEnd type="none" w="med" len="med"/>
            <a:tailEnd type="none" w="med" len="med"/>
          </a:ln>
        </p:spPr>
      </p:cxnSp>
      <p:cxnSp>
        <p:nvCxnSpPr>
          <p:cNvPr id="986" name="Google Shape;986;p49"/>
          <p:cNvCxnSpPr>
            <a:stCxn id="955" idx="2"/>
            <a:endCxn id="978" idx="0"/>
          </p:cNvCxnSpPr>
          <p:nvPr/>
        </p:nvCxnSpPr>
        <p:spPr>
          <a:xfrm rot="-5400000" flipH="1">
            <a:off x="4751250" y="1828725"/>
            <a:ext cx="319800" cy="678300"/>
          </a:xfrm>
          <a:prstGeom prst="bentConnector3">
            <a:avLst>
              <a:gd name="adj1" fmla="val 50010"/>
            </a:avLst>
          </a:prstGeom>
          <a:noFill/>
          <a:ln w="9525" cap="flat" cmpd="sng">
            <a:solidFill>
              <a:schemeClr val="dk1"/>
            </a:solidFill>
            <a:prstDash val="solid"/>
            <a:round/>
            <a:headEnd type="none" w="med" len="med"/>
            <a:tailEnd type="none" w="med" len="med"/>
          </a:ln>
        </p:spPr>
      </p:cxnSp>
      <p:sp>
        <p:nvSpPr>
          <p:cNvPr id="987" name="Google Shape;987;p49"/>
          <p:cNvSpPr txBox="1"/>
          <p:nvPr/>
        </p:nvSpPr>
        <p:spPr>
          <a:xfrm>
            <a:off x="3394863" y="2920850"/>
            <a:ext cx="1184400" cy="1143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Mercury is the smallest planet of them all</a:t>
            </a:r>
            <a:endParaRPr>
              <a:solidFill>
                <a:schemeClr val="dk1"/>
              </a:solidFill>
              <a:latin typeface="Familjen Grotesk"/>
              <a:ea typeface="Familjen Grotesk"/>
              <a:cs typeface="Familjen Grotesk"/>
              <a:sym typeface="Familjen Grotesk"/>
            </a:endParaRPr>
          </a:p>
        </p:txBody>
      </p:sp>
      <p:sp>
        <p:nvSpPr>
          <p:cNvPr id="988" name="Google Shape;988;p49"/>
          <p:cNvSpPr txBox="1"/>
          <p:nvPr/>
        </p:nvSpPr>
        <p:spPr>
          <a:xfrm>
            <a:off x="849175" y="2920850"/>
            <a:ext cx="1223100" cy="1143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Saturn is composed of hydrogen and helium</a:t>
            </a:r>
            <a:endParaRPr>
              <a:solidFill>
                <a:schemeClr val="dk1"/>
              </a:solidFill>
              <a:latin typeface="Familjen Grotesk"/>
              <a:ea typeface="Familjen Grotesk"/>
              <a:cs typeface="Familjen Grotesk"/>
              <a:sym typeface="Familjen Grotesk"/>
            </a:endParaRPr>
          </a:p>
        </p:txBody>
      </p:sp>
      <p:sp>
        <p:nvSpPr>
          <p:cNvPr id="989" name="Google Shape;989;p49"/>
          <p:cNvSpPr txBox="1"/>
          <p:nvPr/>
        </p:nvSpPr>
        <p:spPr>
          <a:xfrm>
            <a:off x="2112350" y="2920850"/>
            <a:ext cx="1223100" cy="1143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Neptune is the farthest planet from the Sun</a:t>
            </a:r>
            <a:endParaRPr>
              <a:solidFill>
                <a:schemeClr val="dk1"/>
              </a:solidFill>
              <a:latin typeface="Familjen Grotesk"/>
              <a:ea typeface="Familjen Grotesk"/>
              <a:cs typeface="Familjen Grotesk"/>
              <a:sym typeface="Familjen Grotesk"/>
            </a:endParaRPr>
          </a:p>
        </p:txBody>
      </p:sp>
      <p:sp>
        <p:nvSpPr>
          <p:cNvPr id="990" name="Google Shape;990;p49"/>
          <p:cNvSpPr txBox="1"/>
          <p:nvPr/>
        </p:nvSpPr>
        <p:spPr>
          <a:xfrm>
            <a:off x="7084875" y="2920850"/>
            <a:ext cx="1223100" cy="1143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Earth is the only planet known to harbor life</a:t>
            </a:r>
            <a:endParaRPr>
              <a:solidFill>
                <a:schemeClr val="dk1"/>
              </a:solidFill>
              <a:latin typeface="Familjen Grotesk"/>
              <a:ea typeface="Familjen Grotesk"/>
              <a:cs typeface="Familjen Grotesk"/>
              <a:sym typeface="Familjen Grotesk"/>
            </a:endParaRPr>
          </a:p>
        </p:txBody>
      </p:sp>
      <p:sp>
        <p:nvSpPr>
          <p:cNvPr id="991" name="Google Shape;991;p49"/>
          <p:cNvSpPr txBox="1"/>
          <p:nvPr/>
        </p:nvSpPr>
        <p:spPr>
          <a:xfrm>
            <a:off x="4638675" y="2920850"/>
            <a:ext cx="1223100" cy="1143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Venus is the second planet from the Sun</a:t>
            </a:r>
            <a:endParaRPr>
              <a:solidFill>
                <a:schemeClr val="dk1"/>
              </a:solidFill>
              <a:latin typeface="Familjen Grotesk"/>
              <a:ea typeface="Familjen Grotesk"/>
              <a:cs typeface="Familjen Grotesk"/>
              <a:sym typeface="Familjen Grotesk"/>
            </a:endParaRPr>
          </a:p>
        </p:txBody>
      </p:sp>
      <p:sp>
        <p:nvSpPr>
          <p:cNvPr id="992" name="Google Shape;992;p49"/>
          <p:cNvSpPr txBox="1"/>
          <p:nvPr/>
        </p:nvSpPr>
        <p:spPr>
          <a:xfrm>
            <a:off x="5861775" y="2920850"/>
            <a:ext cx="1223100" cy="1143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Jupiter is the biggest planet of them all</a:t>
            </a:r>
            <a:endParaRPr>
              <a:solidFill>
                <a:schemeClr val="dk1"/>
              </a:solidFill>
              <a:latin typeface="Familjen Grotesk"/>
              <a:ea typeface="Familjen Grotesk"/>
              <a:cs typeface="Familjen Grotesk"/>
              <a:sym typeface="Familjen Grotesk"/>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5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Brainstorming and idea generation </a:t>
            </a:r>
            <a:r>
              <a:rPr lang="en" sz="2300"/>
              <a:t>(ABC)</a:t>
            </a:r>
            <a:endParaRPr sz="2300"/>
          </a:p>
        </p:txBody>
      </p:sp>
      <p:graphicFrame>
        <p:nvGraphicFramePr>
          <p:cNvPr id="998" name="Google Shape;998;p50"/>
          <p:cNvGraphicFramePr/>
          <p:nvPr/>
        </p:nvGraphicFramePr>
        <p:xfrm>
          <a:off x="720000" y="1256300"/>
          <a:ext cx="3000000" cy="3000000"/>
        </p:xfrm>
        <a:graphic>
          <a:graphicData uri="http://schemas.openxmlformats.org/drawingml/2006/table">
            <a:tbl>
              <a:tblPr>
                <a:noFill/>
                <a:tableStyleId>{7CAC15B9-79A4-43B7-94BC-DE6A2480303E}</a:tableStyleId>
              </a:tblPr>
              <a:tblGrid>
                <a:gridCol w="539275">
                  <a:extLst>
                    <a:ext uri="{9D8B030D-6E8A-4147-A177-3AD203B41FA5}">
                      <a16:colId xmlns:a16="http://schemas.microsoft.com/office/drawing/2014/main" val="20000"/>
                    </a:ext>
                  </a:extLst>
                </a:gridCol>
                <a:gridCol w="1808000">
                  <a:extLst>
                    <a:ext uri="{9D8B030D-6E8A-4147-A177-3AD203B41FA5}">
                      <a16:colId xmlns:a16="http://schemas.microsoft.com/office/drawing/2014/main" val="20001"/>
                    </a:ext>
                  </a:extLst>
                </a:gridCol>
              </a:tblGrid>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A</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B</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C</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D</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Disease prevention</a:t>
                      </a: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E</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F</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5"/>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G</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6"/>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H</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Handwashing</a:t>
                      </a: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7"/>
                  </a:ext>
                </a:extLst>
              </a:tr>
            </a:tbl>
          </a:graphicData>
        </a:graphic>
      </p:graphicFrame>
      <p:graphicFrame>
        <p:nvGraphicFramePr>
          <p:cNvPr id="999" name="Google Shape;999;p50"/>
          <p:cNvGraphicFramePr/>
          <p:nvPr/>
        </p:nvGraphicFramePr>
        <p:xfrm>
          <a:off x="3398363" y="1256300"/>
          <a:ext cx="3000000" cy="3000000"/>
        </p:xfrm>
        <a:graphic>
          <a:graphicData uri="http://schemas.openxmlformats.org/drawingml/2006/table">
            <a:tbl>
              <a:tblPr>
                <a:noFill/>
                <a:tableStyleId>{7CAC15B9-79A4-43B7-94BC-DE6A2480303E}</a:tableStyleId>
              </a:tblPr>
              <a:tblGrid>
                <a:gridCol w="539275">
                  <a:extLst>
                    <a:ext uri="{9D8B030D-6E8A-4147-A177-3AD203B41FA5}">
                      <a16:colId xmlns:a16="http://schemas.microsoft.com/office/drawing/2014/main" val="20000"/>
                    </a:ext>
                  </a:extLst>
                </a:gridCol>
                <a:gridCol w="1808000">
                  <a:extLst>
                    <a:ext uri="{9D8B030D-6E8A-4147-A177-3AD203B41FA5}">
                      <a16:colId xmlns:a16="http://schemas.microsoft.com/office/drawing/2014/main" val="20001"/>
                    </a:ext>
                  </a:extLst>
                </a:gridCol>
              </a:tblGrid>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I</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Infection control</a:t>
                      </a: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J</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K</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L</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M</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N</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5"/>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O</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6"/>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P</a:t>
                      </a:r>
                      <a:endParaRPr b="1">
                        <a:solidFill>
                          <a:schemeClr val="dk1"/>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Proper grooming</a:t>
                      </a: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7"/>
                  </a:ext>
                </a:extLst>
              </a:tr>
            </a:tbl>
          </a:graphicData>
        </a:graphic>
      </p:graphicFrame>
      <p:graphicFrame>
        <p:nvGraphicFramePr>
          <p:cNvPr id="1000" name="Google Shape;1000;p50"/>
          <p:cNvGraphicFramePr/>
          <p:nvPr/>
        </p:nvGraphicFramePr>
        <p:xfrm>
          <a:off x="6076725" y="1256300"/>
          <a:ext cx="3000000" cy="3000000"/>
        </p:xfrm>
        <a:graphic>
          <a:graphicData uri="http://schemas.openxmlformats.org/drawingml/2006/table">
            <a:tbl>
              <a:tblPr>
                <a:noFill/>
                <a:tableStyleId>{7CAC15B9-79A4-43B7-94BC-DE6A2480303E}</a:tableStyleId>
              </a:tblPr>
              <a:tblGrid>
                <a:gridCol w="539275">
                  <a:extLst>
                    <a:ext uri="{9D8B030D-6E8A-4147-A177-3AD203B41FA5}">
                      <a16:colId xmlns:a16="http://schemas.microsoft.com/office/drawing/2014/main" val="20000"/>
                    </a:ext>
                  </a:extLst>
                </a:gridCol>
                <a:gridCol w="1808000">
                  <a:extLst>
                    <a:ext uri="{9D8B030D-6E8A-4147-A177-3AD203B41FA5}">
                      <a16:colId xmlns:a16="http://schemas.microsoft.com/office/drawing/2014/main" val="20001"/>
                    </a:ext>
                  </a:extLst>
                </a:gridCol>
              </a:tblGrid>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Q</a:t>
                      </a:r>
                      <a:endParaRPr b="1">
                        <a:solidFill>
                          <a:schemeClr val="dk1"/>
                        </a:solidFill>
                        <a:latin typeface="Chivo"/>
                        <a:ea typeface="Chivo"/>
                        <a:cs typeface="Chivo"/>
                        <a:sym typeface="Chivo"/>
                      </a:endParaRPr>
                    </a:p>
                  </a:txBody>
                  <a:tcPr marL="0" marR="0"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R</a:t>
                      </a:r>
                      <a:endParaRPr b="1">
                        <a:solidFill>
                          <a:schemeClr val="dk1"/>
                        </a:solidFill>
                        <a:latin typeface="Chivo"/>
                        <a:ea typeface="Chivo"/>
                        <a:cs typeface="Chivo"/>
                        <a:sym typeface="Chivo"/>
                      </a:endParaRPr>
                    </a:p>
                  </a:txBody>
                  <a:tcPr marL="0" marR="0"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S</a:t>
                      </a:r>
                      <a:endParaRPr b="1">
                        <a:solidFill>
                          <a:schemeClr val="dk1"/>
                        </a:solidFill>
                        <a:latin typeface="Chivo"/>
                        <a:ea typeface="Chivo"/>
                        <a:cs typeface="Chivo"/>
                        <a:sym typeface="Chivo"/>
                      </a:endParaRPr>
                    </a:p>
                  </a:txBody>
                  <a:tcPr marL="0" marR="0"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Sanitation</a:t>
                      </a: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T</a:t>
                      </a:r>
                      <a:endParaRPr b="1">
                        <a:solidFill>
                          <a:schemeClr val="dk1"/>
                        </a:solidFill>
                        <a:latin typeface="Chivo"/>
                        <a:ea typeface="Chivo"/>
                        <a:cs typeface="Chivo"/>
                        <a:sym typeface="Chivo"/>
                      </a:endParaRPr>
                    </a:p>
                  </a:txBody>
                  <a:tcPr marL="0" marR="0"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U</a:t>
                      </a:r>
                      <a:endParaRPr b="1">
                        <a:solidFill>
                          <a:schemeClr val="dk1"/>
                        </a:solidFill>
                        <a:latin typeface="Chivo"/>
                        <a:ea typeface="Chivo"/>
                        <a:cs typeface="Chivo"/>
                        <a:sym typeface="Chivo"/>
                      </a:endParaRPr>
                    </a:p>
                  </a:txBody>
                  <a:tcPr marL="0" marR="0"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V/W</a:t>
                      </a:r>
                      <a:endParaRPr b="1">
                        <a:solidFill>
                          <a:schemeClr val="dk1"/>
                        </a:solidFill>
                        <a:latin typeface="Chivo"/>
                        <a:ea typeface="Chivo"/>
                        <a:cs typeface="Chivo"/>
                        <a:sym typeface="Chivo"/>
                      </a:endParaRPr>
                    </a:p>
                  </a:txBody>
                  <a:tcPr marL="0" marR="0"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Workplace hygiene</a:t>
                      </a: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5"/>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X/Y</a:t>
                      </a:r>
                      <a:endParaRPr b="1">
                        <a:solidFill>
                          <a:schemeClr val="dk1"/>
                        </a:solidFill>
                        <a:latin typeface="Chivo"/>
                        <a:ea typeface="Chivo"/>
                        <a:cs typeface="Chivo"/>
                        <a:sym typeface="Chivo"/>
                      </a:endParaRPr>
                    </a:p>
                  </a:txBody>
                  <a:tcPr marL="0" marR="0"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6"/>
                  </a:ext>
                </a:extLst>
              </a:tr>
              <a:tr h="39620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Z</a:t>
                      </a:r>
                      <a:endParaRPr b="1">
                        <a:solidFill>
                          <a:schemeClr val="dk1"/>
                        </a:solidFill>
                        <a:latin typeface="Chivo"/>
                        <a:ea typeface="Chivo"/>
                        <a:cs typeface="Chivo"/>
                        <a:sym typeface="Chivo"/>
                      </a:endParaRPr>
                    </a:p>
                  </a:txBody>
                  <a:tcPr marL="0" marR="0"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7"/>
                  </a:ext>
                </a:extLst>
              </a:tr>
            </a:tbl>
          </a:graphicData>
        </a:graphic>
      </p:graphicFrame>
      <p:grpSp>
        <p:nvGrpSpPr>
          <p:cNvPr id="1001" name="Google Shape;1001;p50"/>
          <p:cNvGrpSpPr/>
          <p:nvPr/>
        </p:nvGrpSpPr>
        <p:grpSpPr>
          <a:xfrm rot="-5400000">
            <a:off x="8163125" y="120100"/>
            <a:ext cx="791469" cy="739694"/>
            <a:chOff x="8352525" y="3155950"/>
            <a:chExt cx="791469" cy="739694"/>
          </a:xfrm>
        </p:grpSpPr>
        <p:sp>
          <p:nvSpPr>
            <p:cNvPr id="1002" name="Google Shape;1002;p50"/>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0"/>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0"/>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50"/>
          <p:cNvGrpSpPr/>
          <p:nvPr/>
        </p:nvGrpSpPr>
        <p:grpSpPr>
          <a:xfrm rot="10800000">
            <a:off x="8147788" y="4570000"/>
            <a:ext cx="150451" cy="512600"/>
            <a:chOff x="2990775" y="3601075"/>
            <a:chExt cx="150451" cy="512600"/>
          </a:xfrm>
        </p:grpSpPr>
        <p:sp>
          <p:nvSpPr>
            <p:cNvPr id="1006" name="Google Shape;1006;p50"/>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0"/>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0"/>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0"/>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0"/>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0"/>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0"/>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0"/>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0"/>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0"/>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19"/>
        <p:cNvGrpSpPr/>
        <p:nvPr/>
      </p:nvGrpSpPr>
      <p:grpSpPr>
        <a:xfrm>
          <a:off x="0" y="0"/>
          <a:ext cx="0" cy="0"/>
          <a:chOff x="0" y="0"/>
          <a:chExt cx="0" cy="0"/>
        </a:xfrm>
      </p:grpSpPr>
      <p:sp>
        <p:nvSpPr>
          <p:cNvPr id="1020" name="Google Shape;1020;p5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Main topic and details</a:t>
            </a:r>
            <a:endParaRPr/>
          </a:p>
        </p:txBody>
      </p:sp>
      <p:sp>
        <p:nvSpPr>
          <p:cNvPr id="1021" name="Google Shape;1021;p51"/>
          <p:cNvSpPr/>
          <p:nvPr/>
        </p:nvSpPr>
        <p:spPr>
          <a:xfrm>
            <a:off x="3346525" y="3341450"/>
            <a:ext cx="2451000" cy="854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Despite being red, Mars is actually a cold place. It’s full of iron oxide dust</a:t>
            </a:r>
            <a:endParaRPr>
              <a:solidFill>
                <a:schemeClr val="dk1"/>
              </a:solidFill>
              <a:latin typeface="Familjen Grotesk"/>
              <a:ea typeface="Familjen Grotesk"/>
              <a:cs typeface="Familjen Grotesk"/>
              <a:sym typeface="Familjen Grotesk"/>
            </a:endParaRPr>
          </a:p>
        </p:txBody>
      </p:sp>
      <p:sp>
        <p:nvSpPr>
          <p:cNvPr id="1022" name="Google Shape;1022;p51"/>
          <p:cNvSpPr/>
          <p:nvPr/>
        </p:nvSpPr>
        <p:spPr>
          <a:xfrm>
            <a:off x="720000" y="3341450"/>
            <a:ext cx="2451000" cy="854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Mercury is the closest planet to the Sun and the smallest one in the Solar System</a:t>
            </a:r>
            <a:endParaRPr>
              <a:solidFill>
                <a:schemeClr val="dk1"/>
              </a:solidFill>
              <a:latin typeface="Familjen Grotesk"/>
              <a:ea typeface="Familjen Grotesk"/>
              <a:cs typeface="Familjen Grotesk"/>
              <a:sym typeface="Familjen Grotesk"/>
            </a:endParaRPr>
          </a:p>
        </p:txBody>
      </p:sp>
      <p:sp>
        <p:nvSpPr>
          <p:cNvPr id="1023" name="Google Shape;1023;p51"/>
          <p:cNvSpPr/>
          <p:nvPr/>
        </p:nvSpPr>
        <p:spPr>
          <a:xfrm>
            <a:off x="5973050" y="3341450"/>
            <a:ext cx="2451000" cy="854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Venus has a very beautiful name and is the second planet from the Sun</a:t>
            </a:r>
            <a:endParaRPr>
              <a:solidFill>
                <a:schemeClr val="dk1"/>
              </a:solidFill>
              <a:latin typeface="Familjen Grotesk"/>
              <a:ea typeface="Familjen Grotesk"/>
              <a:cs typeface="Familjen Grotesk"/>
              <a:sym typeface="Familjen Grotesk"/>
            </a:endParaRPr>
          </a:p>
        </p:txBody>
      </p:sp>
      <p:cxnSp>
        <p:nvCxnSpPr>
          <p:cNvPr id="1024" name="Google Shape;1024;p51"/>
          <p:cNvCxnSpPr>
            <a:stCxn id="1025" idx="2"/>
            <a:endCxn id="1026" idx="0"/>
          </p:cNvCxnSpPr>
          <p:nvPr/>
        </p:nvCxnSpPr>
        <p:spPr>
          <a:xfrm rot="-5400000" flipH="1">
            <a:off x="4194000" y="2226525"/>
            <a:ext cx="756600" cy="600"/>
          </a:xfrm>
          <a:prstGeom prst="bentConnector3">
            <a:avLst>
              <a:gd name="adj1" fmla="val 49993"/>
            </a:avLst>
          </a:prstGeom>
          <a:noFill/>
          <a:ln w="9525" cap="flat" cmpd="sng">
            <a:solidFill>
              <a:schemeClr val="dk1"/>
            </a:solidFill>
            <a:prstDash val="solid"/>
            <a:round/>
            <a:headEnd type="none" w="med" len="med"/>
            <a:tailEnd type="triangle" w="med" len="med"/>
          </a:ln>
        </p:spPr>
      </p:cxnSp>
      <p:sp>
        <p:nvSpPr>
          <p:cNvPr id="1027" name="Google Shape;1027;p51"/>
          <p:cNvSpPr txBox="1"/>
          <p:nvPr/>
        </p:nvSpPr>
        <p:spPr>
          <a:xfrm>
            <a:off x="720000" y="2605025"/>
            <a:ext cx="2451000" cy="428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Mercury</a:t>
            </a:r>
            <a:endParaRPr sz="2000" b="1">
              <a:solidFill>
                <a:schemeClr val="dk1"/>
              </a:solidFill>
              <a:latin typeface="Chivo"/>
              <a:ea typeface="Chivo"/>
              <a:cs typeface="Chivo"/>
              <a:sym typeface="Chivo"/>
            </a:endParaRPr>
          </a:p>
        </p:txBody>
      </p:sp>
      <p:sp>
        <p:nvSpPr>
          <p:cNvPr id="1026" name="Google Shape;1026;p51"/>
          <p:cNvSpPr txBox="1"/>
          <p:nvPr/>
        </p:nvSpPr>
        <p:spPr>
          <a:xfrm>
            <a:off x="3346525" y="2605025"/>
            <a:ext cx="2451000" cy="428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Mars</a:t>
            </a:r>
            <a:endParaRPr sz="2000" b="1">
              <a:solidFill>
                <a:schemeClr val="dk1"/>
              </a:solidFill>
              <a:latin typeface="Chivo"/>
              <a:ea typeface="Chivo"/>
              <a:cs typeface="Chivo"/>
              <a:sym typeface="Chivo"/>
            </a:endParaRPr>
          </a:p>
        </p:txBody>
      </p:sp>
      <p:sp>
        <p:nvSpPr>
          <p:cNvPr id="1028" name="Google Shape;1028;p51"/>
          <p:cNvSpPr txBox="1"/>
          <p:nvPr/>
        </p:nvSpPr>
        <p:spPr>
          <a:xfrm>
            <a:off x="5973051" y="2605025"/>
            <a:ext cx="2451000" cy="428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Venus</a:t>
            </a:r>
            <a:endParaRPr sz="2000" b="1">
              <a:solidFill>
                <a:schemeClr val="dk1"/>
              </a:solidFill>
              <a:latin typeface="Chivo"/>
              <a:ea typeface="Chivo"/>
              <a:cs typeface="Chivo"/>
              <a:sym typeface="Chivo"/>
            </a:endParaRPr>
          </a:p>
        </p:txBody>
      </p:sp>
      <p:sp>
        <p:nvSpPr>
          <p:cNvPr id="1025" name="Google Shape;1025;p51"/>
          <p:cNvSpPr/>
          <p:nvPr/>
        </p:nvSpPr>
        <p:spPr>
          <a:xfrm>
            <a:off x="3445650" y="1277025"/>
            <a:ext cx="2252700" cy="571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Chivo"/>
                <a:ea typeface="Chivo"/>
                <a:cs typeface="Chivo"/>
                <a:sym typeface="Chivo"/>
              </a:rPr>
              <a:t>Topic</a:t>
            </a:r>
            <a:endParaRPr sz="2000" b="1">
              <a:solidFill>
                <a:schemeClr val="accent1"/>
              </a:solidFill>
              <a:latin typeface="Chivo"/>
              <a:ea typeface="Chivo"/>
              <a:cs typeface="Chivo"/>
              <a:sym typeface="Chivo"/>
            </a:endParaRPr>
          </a:p>
        </p:txBody>
      </p:sp>
      <p:cxnSp>
        <p:nvCxnSpPr>
          <p:cNvPr id="1029" name="Google Shape;1029;p51"/>
          <p:cNvCxnSpPr>
            <a:stCxn id="1027" idx="2"/>
            <a:endCxn id="1022" idx="0"/>
          </p:cNvCxnSpPr>
          <p:nvPr/>
        </p:nvCxnSpPr>
        <p:spPr>
          <a:xfrm>
            <a:off x="1945500" y="3033125"/>
            <a:ext cx="0" cy="308400"/>
          </a:xfrm>
          <a:prstGeom prst="straightConnector1">
            <a:avLst/>
          </a:prstGeom>
          <a:noFill/>
          <a:ln w="9525" cap="flat" cmpd="sng">
            <a:solidFill>
              <a:schemeClr val="dk2"/>
            </a:solidFill>
            <a:prstDash val="solid"/>
            <a:round/>
            <a:headEnd type="none" w="med" len="med"/>
            <a:tailEnd type="triangle" w="med" len="med"/>
          </a:ln>
        </p:spPr>
      </p:cxnSp>
      <p:cxnSp>
        <p:nvCxnSpPr>
          <p:cNvPr id="1030" name="Google Shape;1030;p51"/>
          <p:cNvCxnSpPr>
            <a:stCxn id="1026" idx="2"/>
            <a:endCxn id="1021" idx="0"/>
          </p:cNvCxnSpPr>
          <p:nvPr/>
        </p:nvCxnSpPr>
        <p:spPr>
          <a:xfrm>
            <a:off x="4572025" y="3033125"/>
            <a:ext cx="0" cy="308400"/>
          </a:xfrm>
          <a:prstGeom prst="straightConnector1">
            <a:avLst/>
          </a:prstGeom>
          <a:noFill/>
          <a:ln w="9525" cap="flat" cmpd="sng">
            <a:solidFill>
              <a:schemeClr val="dk2"/>
            </a:solidFill>
            <a:prstDash val="solid"/>
            <a:round/>
            <a:headEnd type="none" w="med" len="med"/>
            <a:tailEnd type="triangle" w="med" len="med"/>
          </a:ln>
        </p:spPr>
      </p:cxnSp>
      <p:cxnSp>
        <p:nvCxnSpPr>
          <p:cNvPr id="1031" name="Google Shape;1031;p51"/>
          <p:cNvCxnSpPr>
            <a:stCxn id="1028" idx="2"/>
            <a:endCxn id="1023" idx="0"/>
          </p:cNvCxnSpPr>
          <p:nvPr/>
        </p:nvCxnSpPr>
        <p:spPr>
          <a:xfrm>
            <a:off x="7198551" y="3033125"/>
            <a:ext cx="0" cy="308400"/>
          </a:xfrm>
          <a:prstGeom prst="straightConnector1">
            <a:avLst/>
          </a:prstGeom>
          <a:noFill/>
          <a:ln w="9525" cap="flat" cmpd="sng">
            <a:solidFill>
              <a:schemeClr val="dk2"/>
            </a:solidFill>
            <a:prstDash val="solid"/>
            <a:round/>
            <a:headEnd type="none" w="med" len="med"/>
            <a:tailEnd type="triangle" w="med" len="med"/>
          </a:ln>
        </p:spPr>
      </p:cxnSp>
      <p:grpSp>
        <p:nvGrpSpPr>
          <p:cNvPr id="1032" name="Google Shape;1032;p51"/>
          <p:cNvGrpSpPr/>
          <p:nvPr/>
        </p:nvGrpSpPr>
        <p:grpSpPr>
          <a:xfrm rot="10800000">
            <a:off x="410928" y="286190"/>
            <a:ext cx="604586" cy="572671"/>
            <a:chOff x="5397450" y="983750"/>
            <a:chExt cx="780917" cy="739694"/>
          </a:xfrm>
        </p:grpSpPr>
        <p:sp>
          <p:nvSpPr>
            <p:cNvPr id="1033" name="Google Shape;1033;p51"/>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1"/>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1"/>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51"/>
          <p:cNvGrpSpPr/>
          <p:nvPr/>
        </p:nvGrpSpPr>
        <p:grpSpPr>
          <a:xfrm rot="10800000">
            <a:off x="8179488" y="1730000"/>
            <a:ext cx="791469" cy="739694"/>
            <a:chOff x="8352525" y="3155950"/>
            <a:chExt cx="791469" cy="739694"/>
          </a:xfrm>
        </p:grpSpPr>
        <p:sp>
          <p:nvSpPr>
            <p:cNvPr id="1037" name="Google Shape;1037;p51"/>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1"/>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1"/>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51"/>
          <p:cNvGrpSpPr/>
          <p:nvPr/>
        </p:nvGrpSpPr>
        <p:grpSpPr>
          <a:xfrm rot="5400000">
            <a:off x="541588" y="2467350"/>
            <a:ext cx="150451" cy="512600"/>
            <a:chOff x="2990775" y="3601075"/>
            <a:chExt cx="150451" cy="512600"/>
          </a:xfrm>
        </p:grpSpPr>
        <p:sp>
          <p:nvSpPr>
            <p:cNvPr id="1041" name="Google Shape;1041;p51"/>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1"/>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1"/>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1"/>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1"/>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1"/>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1"/>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1"/>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1"/>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1"/>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51" name="Google Shape;1051;p51"/>
          <p:cNvCxnSpPr>
            <a:stCxn id="1025" idx="2"/>
            <a:endCxn id="1027" idx="0"/>
          </p:cNvCxnSpPr>
          <p:nvPr/>
        </p:nvCxnSpPr>
        <p:spPr>
          <a:xfrm rot="5400000">
            <a:off x="2880450" y="913575"/>
            <a:ext cx="756600" cy="2626500"/>
          </a:xfrm>
          <a:prstGeom prst="curvedConnector3">
            <a:avLst>
              <a:gd name="adj1" fmla="val 49993"/>
            </a:avLst>
          </a:prstGeom>
          <a:noFill/>
          <a:ln w="9525" cap="flat" cmpd="sng">
            <a:solidFill>
              <a:schemeClr val="dk1"/>
            </a:solidFill>
            <a:prstDash val="solid"/>
            <a:round/>
            <a:headEnd type="none" w="med" len="med"/>
            <a:tailEnd type="triangle" w="med" len="med"/>
          </a:ln>
        </p:spPr>
      </p:cxnSp>
      <p:cxnSp>
        <p:nvCxnSpPr>
          <p:cNvPr id="1052" name="Google Shape;1052;p51"/>
          <p:cNvCxnSpPr/>
          <p:nvPr/>
        </p:nvCxnSpPr>
        <p:spPr>
          <a:xfrm rot="-5400000" flipH="1">
            <a:off x="5506950" y="913575"/>
            <a:ext cx="756600" cy="2626500"/>
          </a:xfrm>
          <a:prstGeom prst="curvedConnector3">
            <a:avLst>
              <a:gd name="adj1" fmla="val 49993"/>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7" name="Google Shape;1057;p5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Things to keep in mind on a daily basis</a:t>
            </a:r>
            <a:endParaRPr/>
          </a:p>
        </p:txBody>
      </p:sp>
      <p:sp>
        <p:nvSpPr>
          <p:cNvPr id="1058" name="Google Shape;1058;p52"/>
          <p:cNvSpPr txBox="1">
            <a:spLocks noGrp="1"/>
          </p:cNvSpPr>
          <p:nvPr>
            <p:ph type="title" idx="4294967295"/>
          </p:nvPr>
        </p:nvSpPr>
        <p:spPr>
          <a:xfrm>
            <a:off x="1065025" y="1265088"/>
            <a:ext cx="791400" cy="64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059" name="Google Shape;1059;p52"/>
          <p:cNvSpPr txBox="1">
            <a:spLocks noGrp="1"/>
          </p:cNvSpPr>
          <p:nvPr>
            <p:ph type="title" idx="4294967295"/>
          </p:nvPr>
        </p:nvSpPr>
        <p:spPr>
          <a:xfrm>
            <a:off x="1065025" y="2302675"/>
            <a:ext cx="791400" cy="64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060" name="Google Shape;1060;p52"/>
          <p:cNvSpPr txBox="1">
            <a:spLocks noGrp="1"/>
          </p:cNvSpPr>
          <p:nvPr>
            <p:ph type="title" idx="4294967295"/>
          </p:nvPr>
        </p:nvSpPr>
        <p:spPr>
          <a:xfrm>
            <a:off x="1065025" y="3446300"/>
            <a:ext cx="791400" cy="64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cxnSp>
        <p:nvCxnSpPr>
          <p:cNvPr id="1061" name="Google Shape;1061;p52"/>
          <p:cNvCxnSpPr>
            <a:stCxn id="1058" idx="2"/>
            <a:endCxn id="1059" idx="0"/>
          </p:cNvCxnSpPr>
          <p:nvPr/>
        </p:nvCxnSpPr>
        <p:spPr>
          <a:xfrm>
            <a:off x="1460725" y="1905288"/>
            <a:ext cx="0" cy="397500"/>
          </a:xfrm>
          <a:prstGeom prst="straightConnector1">
            <a:avLst/>
          </a:prstGeom>
          <a:noFill/>
          <a:ln w="9525" cap="flat" cmpd="sng">
            <a:solidFill>
              <a:schemeClr val="dk2"/>
            </a:solidFill>
            <a:prstDash val="solid"/>
            <a:round/>
            <a:headEnd type="none" w="med" len="med"/>
            <a:tailEnd type="triangle" w="med" len="med"/>
          </a:ln>
        </p:spPr>
      </p:cxnSp>
      <p:cxnSp>
        <p:nvCxnSpPr>
          <p:cNvPr id="1062" name="Google Shape;1062;p52"/>
          <p:cNvCxnSpPr>
            <a:stCxn id="1059" idx="2"/>
            <a:endCxn id="1060" idx="0"/>
          </p:cNvCxnSpPr>
          <p:nvPr/>
        </p:nvCxnSpPr>
        <p:spPr>
          <a:xfrm>
            <a:off x="1460725" y="2942875"/>
            <a:ext cx="0" cy="503400"/>
          </a:xfrm>
          <a:prstGeom prst="straightConnector1">
            <a:avLst/>
          </a:prstGeom>
          <a:noFill/>
          <a:ln w="9525" cap="flat" cmpd="sng">
            <a:solidFill>
              <a:schemeClr val="dk2"/>
            </a:solidFill>
            <a:prstDash val="solid"/>
            <a:round/>
            <a:headEnd type="none" w="med" len="med"/>
            <a:tailEnd type="triangle" w="med" len="med"/>
          </a:ln>
        </p:spPr>
      </p:cxnSp>
      <p:sp>
        <p:nvSpPr>
          <p:cNvPr id="1063" name="Google Shape;1063;p52"/>
          <p:cNvSpPr txBox="1"/>
          <p:nvPr/>
        </p:nvSpPr>
        <p:spPr>
          <a:xfrm>
            <a:off x="1856425" y="1371138"/>
            <a:ext cx="2451000" cy="4281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Chivo"/>
                <a:ea typeface="Chivo"/>
                <a:cs typeface="Chivo"/>
                <a:sym typeface="Chivo"/>
              </a:rPr>
              <a:t>Stay hydrated</a:t>
            </a:r>
            <a:endParaRPr sz="2000" b="1">
              <a:solidFill>
                <a:schemeClr val="dk1"/>
              </a:solidFill>
              <a:latin typeface="Chivo"/>
              <a:ea typeface="Chivo"/>
              <a:cs typeface="Chivo"/>
              <a:sym typeface="Chivo"/>
            </a:endParaRPr>
          </a:p>
        </p:txBody>
      </p:sp>
      <p:sp>
        <p:nvSpPr>
          <p:cNvPr id="1064" name="Google Shape;1064;p52"/>
          <p:cNvSpPr txBox="1"/>
          <p:nvPr/>
        </p:nvSpPr>
        <p:spPr>
          <a:xfrm>
            <a:off x="1856425" y="2408725"/>
            <a:ext cx="2451000" cy="4281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Chivo"/>
                <a:ea typeface="Chivo"/>
                <a:cs typeface="Chivo"/>
                <a:sym typeface="Chivo"/>
              </a:rPr>
              <a:t>Food safety</a:t>
            </a:r>
            <a:endParaRPr sz="2000" b="1">
              <a:solidFill>
                <a:schemeClr val="dk1"/>
              </a:solidFill>
              <a:latin typeface="Chivo"/>
              <a:ea typeface="Chivo"/>
              <a:cs typeface="Chivo"/>
              <a:sym typeface="Chivo"/>
            </a:endParaRPr>
          </a:p>
        </p:txBody>
      </p:sp>
      <p:sp>
        <p:nvSpPr>
          <p:cNvPr id="1065" name="Google Shape;1065;p52"/>
          <p:cNvSpPr txBox="1"/>
          <p:nvPr/>
        </p:nvSpPr>
        <p:spPr>
          <a:xfrm>
            <a:off x="1856425" y="3552350"/>
            <a:ext cx="2451000" cy="4281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Chivo"/>
                <a:ea typeface="Chivo"/>
                <a:cs typeface="Chivo"/>
                <a:sym typeface="Chivo"/>
              </a:rPr>
              <a:t>Personal hygiene</a:t>
            </a:r>
            <a:endParaRPr sz="2000" b="1">
              <a:solidFill>
                <a:schemeClr val="dk1"/>
              </a:solidFill>
              <a:latin typeface="Chivo"/>
              <a:ea typeface="Chivo"/>
              <a:cs typeface="Chivo"/>
              <a:sym typeface="Chivo"/>
            </a:endParaRPr>
          </a:p>
        </p:txBody>
      </p:sp>
      <p:sp>
        <p:nvSpPr>
          <p:cNvPr id="1066" name="Google Shape;1066;p52"/>
          <p:cNvSpPr txBox="1"/>
          <p:nvPr/>
        </p:nvSpPr>
        <p:spPr>
          <a:xfrm>
            <a:off x="1856425" y="1703325"/>
            <a:ext cx="2451000" cy="64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Mercury is the closest planet to the Sun</a:t>
            </a:r>
            <a:endParaRPr>
              <a:solidFill>
                <a:schemeClr val="dk1"/>
              </a:solidFill>
              <a:latin typeface="Familjen Grotesk"/>
              <a:ea typeface="Familjen Grotesk"/>
              <a:cs typeface="Familjen Grotesk"/>
              <a:sym typeface="Familjen Grotesk"/>
            </a:endParaRPr>
          </a:p>
        </p:txBody>
      </p:sp>
      <p:sp>
        <p:nvSpPr>
          <p:cNvPr id="1067" name="Google Shape;1067;p52"/>
          <p:cNvSpPr txBox="1"/>
          <p:nvPr/>
        </p:nvSpPr>
        <p:spPr>
          <a:xfrm>
            <a:off x="1856425" y="2745574"/>
            <a:ext cx="2451000" cy="64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Saturn is composed of hydrogen and helium</a:t>
            </a:r>
            <a:endParaRPr>
              <a:solidFill>
                <a:schemeClr val="dk1"/>
              </a:solidFill>
              <a:latin typeface="Familjen Grotesk"/>
              <a:ea typeface="Familjen Grotesk"/>
              <a:cs typeface="Familjen Grotesk"/>
              <a:sym typeface="Familjen Grotesk"/>
            </a:endParaRPr>
          </a:p>
        </p:txBody>
      </p:sp>
      <p:sp>
        <p:nvSpPr>
          <p:cNvPr id="1068" name="Google Shape;1068;p52"/>
          <p:cNvSpPr txBox="1"/>
          <p:nvPr/>
        </p:nvSpPr>
        <p:spPr>
          <a:xfrm>
            <a:off x="1856425" y="3889475"/>
            <a:ext cx="2451000" cy="64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Neptune is the farthest planet from the Sun</a:t>
            </a:r>
            <a:endParaRPr>
              <a:solidFill>
                <a:schemeClr val="dk1"/>
              </a:solidFill>
              <a:latin typeface="Familjen Grotesk"/>
              <a:ea typeface="Familjen Grotesk"/>
              <a:cs typeface="Familjen Grotesk"/>
              <a:sym typeface="Familjen Grotesk"/>
            </a:endParaRPr>
          </a:p>
        </p:txBody>
      </p:sp>
      <p:sp>
        <p:nvSpPr>
          <p:cNvPr id="1069" name="Google Shape;1069;p52"/>
          <p:cNvSpPr txBox="1">
            <a:spLocks noGrp="1"/>
          </p:cNvSpPr>
          <p:nvPr>
            <p:ph type="title" idx="4294967295"/>
          </p:nvPr>
        </p:nvSpPr>
        <p:spPr>
          <a:xfrm>
            <a:off x="4582100" y="1265088"/>
            <a:ext cx="791400" cy="64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070" name="Google Shape;1070;p52"/>
          <p:cNvSpPr txBox="1">
            <a:spLocks noGrp="1"/>
          </p:cNvSpPr>
          <p:nvPr>
            <p:ph type="title" idx="4294967295"/>
          </p:nvPr>
        </p:nvSpPr>
        <p:spPr>
          <a:xfrm>
            <a:off x="4582100" y="2302675"/>
            <a:ext cx="791400" cy="64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071" name="Google Shape;1071;p52"/>
          <p:cNvSpPr txBox="1">
            <a:spLocks noGrp="1"/>
          </p:cNvSpPr>
          <p:nvPr>
            <p:ph type="title" idx="4294967295"/>
          </p:nvPr>
        </p:nvSpPr>
        <p:spPr>
          <a:xfrm>
            <a:off x="4582100" y="3446300"/>
            <a:ext cx="791400" cy="64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cxnSp>
        <p:nvCxnSpPr>
          <p:cNvPr id="1072" name="Google Shape;1072;p52"/>
          <p:cNvCxnSpPr>
            <a:stCxn id="1069" idx="2"/>
            <a:endCxn id="1070" idx="0"/>
          </p:cNvCxnSpPr>
          <p:nvPr/>
        </p:nvCxnSpPr>
        <p:spPr>
          <a:xfrm>
            <a:off x="4977800" y="1905288"/>
            <a:ext cx="0" cy="397500"/>
          </a:xfrm>
          <a:prstGeom prst="straightConnector1">
            <a:avLst/>
          </a:prstGeom>
          <a:noFill/>
          <a:ln w="9525" cap="flat" cmpd="sng">
            <a:solidFill>
              <a:schemeClr val="dk2"/>
            </a:solidFill>
            <a:prstDash val="solid"/>
            <a:round/>
            <a:headEnd type="none" w="med" len="med"/>
            <a:tailEnd type="triangle" w="med" len="med"/>
          </a:ln>
        </p:spPr>
      </p:cxnSp>
      <p:cxnSp>
        <p:nvCxnSpPr>
          <p:cNvPr id="1073" name="Google Shape;1073;p52"/>
          <p:cNvCxnSpPr>
            <a:stCxn id="1070" idx="2"/>
            <a:endCxn id="1071" idx="0"/>
          </p:cNvCxnSpPr>
          <p:nvPr/>
        </p:nvCxnSpPr>
        <p:spPr>
          <a:xfrm>
            <a:off x="4977800" y="2942875"/>
            <a:ext cx="0" cy="503400"/>
          </a:xfrm>
          <a:prstGeom prst="straightConnector1">
            <a:avLst/>
          </a:prstGeom>
          <a:noFill/>
          <a:ln w="9525" cap="flat" cmpd="sng">
            <a:solidFill>
              <a:schemeClr val="dk2"/>
            </a:solidFill>
            <a:prstDash val="solid"/>
            <a:round/>
            <a:headEnd type="none" w="med" len="med"/>
            <a:tailEnd type="triangle" w="med" len="med"/>
          </a:ln>
        </p:spPr>
      </p:cxnSp>
      <p:sp>
        <p:nvSpPr>
          <p:cNvPr id="1074" name="Google Shape;1074;p52"/>
          <p:cNvSpPr txBox="1"/>
          <p:nvPr/>
        </p:nvSpPr>
        <p:spPr>
          <a:xfrm>
            <a:off x="5373500" y="1371138"/>
            <a:ext cx="2451000" cy="4281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Chivo"/>
                <a:ea typeface="Chivo"/>
                <a:cs typeface="Chivo"/>
                <a:sym typeface="Chivo"/>
              </a:rPr>
              <a:t>Sanitizing</a:t>
            </a:r>
            <a:endParaRPr sz="2000" b="1">
              <a:solidFill>
                <a:schemeClr val="dk1"/>
              </a:solidFill>
              <a:latin typeface="Chivo"/>
              <a:ea typeface="Chivo"/>
              <a:cs typeface="Chivo"/>
              <a:sym typeface="Chivo"/>
            </a:endParaRPr>
          </a:p>
        </p:txBody>
      </p:sp>
      <p:sp>
        <p:nvSpPr>
          <p:cNvPr id="1075" name="Google Shape;1075;p52"/>
          <p:cNvSpPr txBox="1"/>
          <p:nvPr/>
        </p:nvSpPr>
        <p:spPr>
          <a:xfrm>
            <a:off x="5373500" y="2408725"/>
            <a:ext cx="2451000" cy="4281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Chivo"/>
                <a:ea typeface="Chivo"/>
                <a:cs typeface="Chivo"/>
                <a:sym typeface="Chivo"/>
              </a:rPr>
              <a:t>Laundry hygiene</a:t>
            </a:r>
            <a:endParaRPr sz="2000" b="1">
              <a:solidFill>
                <a:schemeClr val="dk1"/>
              </a:solidFill>
              <a:latin typeface="Chivo"/>
              <a:ea typeface="Chivo"/>
              <a:cs typeface="Chivo"/>
              <a:sym typeface="Chivo"/>
            </a:endParaRPr>
          </a:p>
        </p:txBody>
      </p:sp>
      <p:sp>
        <p:nvSpPr>
          <p:cNvPr id="1076" name="Google Shape;1076;p52"/>
          <p:cNvSpPr txBox="1"/>
          <p:nvPr/>
        </p:nvSpPr>
        <p:spPr>
          <a:xfrm>
            <a:off x="5373500" y="3552350"/>
            <a:ext cx="2451000" cy="4281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Chivo"/>
                <a:ea typeface="Chivo"/>
                <a:cs typeface="Chivo"/>
                <a:sym typeface="Chivo"/>
              </a:rPr>
              <a:t>Vaccinations</a:t>
            </a:r>
            <a:endParaRPr sz="2000" b="1">
              <a:solidFill>
                <a:schemeClr val="dk1"/>
              </a:solidFill>
              <a:latin typeface="Chivo"/>
              <a:ea typeface="Chivo"/>
              <a:cs typeface="Chivo"/>
              <a:sym typeface="Chivo"/>
            </a:endParaRPr>
          </a:p>
        </p:txBody>
      </p:sp>
      <p:sp>
        <p:nvSpPr>
          <p:cNvPr id="1077" name="Google Shape;1077;p52"/>
          <p:cNvSpPr txBox="1"/>
          <p:nvPr/>
        </p:nvSpPr>
        <p:spPr>
          <a:xfrm>
            <a:off x="5373500" y="1703325"/>
            <a:ext cx="2451000" cy="64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Despite being red, Mars is actually a cold place</a:t>
            </a:r>
            <a:endParaRPr>
              <a:solidFill>
                <a:schemeClr val="dk1"/>
              </a:solidFill>
              <a:latin typeface="Familjen Grotesk"/>
              <a:ea typeface="Familjen Grotesk"/>
              <a:cs typeface="Familjen Grotesk"/>
              <a:sym typeface="Familjen Grotesk"/>
            </a:endParaRPr>
          </a:p>
        </p:txBody>
      </p:sp>
      <p:sp>
        <p:nvSpPr>
          <p:cNvPr id="1078" name="Google Shape;1078;p52"/>
          <p:cNvSpPr txBox="1"/>
          <p:nvPr/>
        </p:nvSpPr>
        <p:spPr>
          <a:xfrm>
            <a:off x="5373500" y="2745574"/>
            <a:ext cx="2451000" cy="64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Venus is the second planet from the Sun</a:t>
            </a:r>
            <a:endParaRPr>
              <a:solidFill>
                <a:schemeClr val="dk1"/>
              </a:solidFill>
              <a:latin typeface="Familjen Grotesk"/>
              <a:ea typeface="Familjen Grotesk"/>
              <a:cs typeface="Familjen Grotesk"/>
              <a:sym typeface="Familjen Grotesk"/>
            </a:endParaRPr>
          </a:p>
        </p:txBody>
      </p:sp>
      <p:sp>
        <p:nvSpPr>
          <p:cNvPr id="1079" name="Google Shape;1079;p52"/>
          <p:cNvSpPr txBox="1"/>
          <p:nvPr/>
        </p:nvSpPr>
        <p:spPr>
          <a:xfrm>
            <a:off x="5373500" y="3889475"/>
            <a:ext cx="2451000" cy="64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Jupiter is the biggest planet of them all</a:t>
            </a:r>
            <a:endParaRPr>
              <a:solidFill>
                <a:schemeClr val="dk1"/>
              </a:solidFill>
              <a:latin typeface="Familjen Grotesk"/>
              <a:ea typeface="Familjen Grotesk"/>
              <a:cs typeface="Familjen Grotesk"/>
              <a:sym typeface="Familjen Grotesk"/>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5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perfect hand washing</a:t>
            </a:r>
            <a:endParaRPr/>
          </a:p>
        </p:txBody>
      </p:sp>
      <p:sp>
        <p:nvSpPr>
          <p:cNvPr id="1085" name="Google Shape;1085;p53"/>
          <p:cNvSpPr txBox="1"/>
          <p:nvPr/>
        </p:nvSpPr>
        <p:spPr>
          <a:xfrm>
            <a:off x="720000" y="1873324"/>
            <a:ext cx="2338800" cy="642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Mercury is the closest planet to the Sun</a:t>
            </a:r>
            <a:endParaRPr>
              <a:solidFill>
                <a:schemeClr val="dk1"/>
              </a:solidFill>
              <a:latin typeface="Familjen Grotesk"/>
              <a:ea typeface="Familjen Grotesk"/>
              <a:cs typeface="Familjen Grotesk"/>
              <a:sym typeface="Familjen Grotesk"/>
            </a:endParaRPr>
          </a:p>
        </p:txBody>
      </p:sp>
      <p:sp>
        <p:nvSpPr>
          <p:cNvPr id="1086" name="Google Shape;1086;p53"/>
          <p:cNvSpPr txBox="1"/>
          <p:nvPr/>
        </p:nvSpPr>
        <p:spPr>
          <a:xfrm>
            <a:off x="720000" y="1412400"/>
            <a:ext cx="2338800" cy="474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Wet the hands</a:t>
            </a:r>
            <a:endParaRPr sz="2000" b="1">
              <a:solidFill>
                <a:schemeClr val="dk1"/>
              </a:solidFill>
              <a:latin typeface="Chivo"/>
              <a:ea typeface="Chivo"/>
              <a:cs typeface="Chivo"/>
              <a:sym typeface="Chivo"/>
            </a:endParaRPr>
          </a:p>
        </p:txBody>
      </p:sp>
      <p:sp>
        <p:nvSpPr>
          <p:cNvPr id="1087" name="Google Shape;1087;p53"/>
          <p:cNvSpPr txBox="1"/>
          <p:nvPr/>
        </p:nvSpPr>
        <p:spPr>
          <a:xfrm>
            <a:off x="3402600" y="1873324"/>
            <a:ext cx="2338800" cy="642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Venus is the second planet from the Sun</a:t>
            </a:r>
            <a:endParaRPr>
              <a:solidFill>
                <a:schemeClr val="dk1"/>
              </a:solidFill>
              <a:latin typeface="Familjen Grotesk"/>
              <a:ea typeface="Familjen Grotesk"/>
              <a:cs typeface="Familjen Grotesk"/>
              <a:sym typeface="Familjen Grotesk"/>
            </a:endParaRPr>
          </a:p>
        </p:txBody>
      </p:sp>
      <p:sp>
        <p:nvSpPr>
          <p:cNvPr id="1088" name="Google Shape;1088;p53"/>
          <p:cNvSpPr txBox="1"/>
          <p:nvPr/>
        </p:nvSpPr>
        <p:spPr>
          <a:xfrm>
            <a:off x="3402600" y="1412400"/>
            <a:ext cx="2338800" cy="474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Apply soap</a:t>
            </a:r>
            <a:endParaRPr sz="2000" b="1">
              <a:solidFill>
                <a:schemeClr val="dk1"/>
              </a:solidFill>
              <a:latin typeface="Chivo"/>
              <a:ea typeface="Chivo"/>
              <a:cs typeface="Chivo"/>
              <a:sym typeface="Chivo"/>
            </a:endParaRPr>
          </a:p>
        </p:txBody>
      </p:sp>
      <p:sp>
        <p:nvSpPr>
          <p:cNvPr id="1089" name="Google Shape;1089;p53"/>
          <p:cNvSpPr txBox="1"/>
          <p:nvPr/>
        </p:nvSpPr>
        <p:spPr>
          <a:xfrm>
            <a:off x="6085200" y="1873324"/>
            <a:ext cx="2338800" cy="642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Despite being red, Mars is actually a cold place</a:t>
            </a:r>
            <a:endParaRPr>
              <a:solidFill>
                <a:schemeClr val="dk1"/>
              </a:solidFill>
              <a:latin typeface="Familjen Grotesk"/>
              <a:ea typeface="Familjen Grotesk"/>
              <a:cs typeface="Familjen Grotesk"/>
              <a:sym typeface="Familjen Grotesk"/>
            </a:endParaRPr>
          </a:p>
        </p:txBody>
      </p:sp>
      <p:sp>
        <p:nvSpPr>
          <p:cNvPr id="1090" name="Google Shape;1090;p53"/>
          <p:cNvSpPr txBox="1"/>
          <p:nvPr/>
        </p:nvSpPr>
        <p:spPr>
          <a:xfrm>
            <a:off x="6085200" y="1412400"/>
            <a:ext cx="2338800" cy="474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Lather the hands</a:t>
            </a:r>
            <a:endParaRPr sz="2000" b="1">
              <a:solidFill>
                <a:schemeClr val="dk1"/>
              </a:solidFill>
              <a:latin typeface="Chivo"/>
              <a:ea typeface="Chivo"/>
              <a:cs typeface="Chivo"/>
              <a:sym typeface="Chivo"/>
            </a:endParaRPr>
          </a:p>
        </p:txBody>
      </p:sp>
      <p:sp>
        <p:nvSpPr>
          <p:cNvPr id="1091" name="Google Shape;1091;p53"/>
          <p:cNvSpPr txBox="1"/>
          <p:nvPr/>
        </p:nvSpPr>
        <p:spPr>
          <a:xfrm>
            <a:off x="720000" y="3704473"/>
            <a:ext cx="2338800" cy="642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Jupiter is the biggest planet of them all</a:t>
            </a:r>
            <a:endParaRPr>
              <a:solidFill>
                <a:schemeClr val="dk1"/>
              </a:solidFill>
              <a:latin typeface="Familjen Grotesk"/>
              <a:ea typeface="Familjen Grotesk"/>
              <a:cs typeface="Familjen Grotesk"/>
              <a:sym typeface="Familjen Grotesk"/>
            </a:endParaRPr>
          </a:p>
        </p:txBody>
      </p:sp>
      <p:sp>
        <p:nvSpPr>
          <p:cNvPr id="1092" name="Google Shape;1092;p53"/>
          <p:cNvSpPr txBox="1"/>
          <p:nvPr/>
        </p:nvSpPr>
        <p:spPr>
          <a:xfrm>
            <a:off x="720000" y="3243543"/>
            <a:ext cx="2338800" cy="474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Scrub the hands</a:t>
            </a:r>
            <a:endParaRPr sz="2000" b="1">
              <a:solidFill>
                <a:schemeClr val="dk1"/>
              </a:solidFill>
              <a:latin typeface="Chivo"/>
              <a:ea typeface="Chivo"/>
              <a:cs typeface="Chivo"/>
              <a:sym typeface="Chivo"/>
            </a:endParaRPr>
          </a:p>
        </p:txBody>
      </p:sp>
      <p:sp>
        <p:nvSpPr>
          <p:cNvPr id="1093" name="Google Shape;1093;p53"/>
          <p:cNvSpPr txBox="1"/>
          <p:nvPr/>
        </p:nvSpPr>
        <p:spPr>
          <a:xfrm>
            <a:off x="3402600" y="3704473"/>
            <a:ext cx="2338800" cy="642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Saturn is composed of hydrogen and helium</a:t>
            </a:r>
            <a:endParaRPr>
              <a:solidFill>
                <a:schemeClr val="dk1"/>
              </a:solidFill>
              <a:latin typeface="Familjen Grotesk"/>
              <a:ea typeface="Familjen Grotesk"/>
              <a:cs typeface="Familjen Grotesk"/>
              <a:sym typeface="Familjen Grotesk"/>
            </a:endParaRPr>
          </a:p>
        </p:txBody>
      </p:sp>
      <p:sp>
        <p:nvSpPr>
          <p:cNvPr id="1094" name="Google Shape;1094;p53"/>
          <p:cNvSpPr txBox="1"/>
          <p:nvPr/>
        </p:nvSpPr>
        <p:spPr>
          <a:xfrm>
            <a:off x="3402600" y="3243543"/>
            <a:ext cx="2338800" cy="474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Rinse the hands</a:t>
            </a:r>
            <a:endParaRPr sz="2000" b="1">
              <a:solidFill>
                <a:schemeClr val="dk1"/>
              </a:solidFill>
              <a:latin typeface="Chivo"/>
              <a:ea typeface="Chivo"/>
              <a:cs typeface="Chivo"/>
              <a:sym typeface="Chivo"/>
            </a:endParaRPr>
          </a:p>
        </p:txBody>
      </p:sp>
      <p:sp>
        <p:nvSpPr>
          <p:cNvPr id="1095" name="Google Shape;1095;p53"/>
          <p:cNvSpPr txBox="1"/>
          <p:nvPr/>
        </p:nvSpPr>
        <p:spPr>
          <a:xfrm>
            <a:off x="6085200" y="3704473"/>
            <a:ext cx="2338800" cy="642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Neptune is the farthest planet from the Sun</a:t>
            </a:r>
            <a:endParaRPr>
              <a:solidFill>
                <a:schemeClr val="dk1"/>
              </a:solidFill>
              <a:latin typeface="Familjen Grotesk"/>
              <a:ea typeface="Familjen Grotesk"/>
              <a:cs typeface="Familjen Grotesk"/>
              <a:sym typeface="Familjen Grotesk"/>
            </a:endParaRPr>
          </a:p>
        </p:txBody>
      </p:sp>
      <p:sp>
        <p:nvSpPr>
          <p:cNvPr id="1096" name="Google Shape;1096;p53"/>
          <p:cNvSpPr txBox="1"/>
          <p:nvPr/>
        </p:nvSpPr>
        <p:spPr>
          <a:xfrm>
            <a:off x="6085200" y="3243543"/>
            <a:ext cx="2338800" cy="474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Dry the hands</a:t>
            </a:r>
            <a:endParaRPr sz="2000" b="1">
              <a:solidFill>
                <a:schemeClr val="dk1"/>
              </a:solidFill>
              <a:latin typeface="Chivo"/>
              <a:ea typeface="Chivo"/>
              <a:cs typeface="Chivo"/>
              <a:sym typeface="Chivo"/>
            </a:endParaRPr>
          </a:p>
        </p:txBody>
      </p:sp>
      <p:cxnSp>
        <p:nvCxnSpPr>
          <p:cNvPr id="1097" name="Google Shape;1097;p53"/>
          <p:cNvCxnSpPr>
            <a:stCxn id="1086" idx="3"/>
            <a:endCxn id="1088" idx="1"/>
          </p:cNvCxnSpPr>
          <p:nvPr/>
        </p:nvCxnSpPr>
        <p:spPr>
          <a:xfrm>
            <a:off x="3058800" y="1649700"/>
            <a:ext cx="343800" cy="600"/>
          </a:xfrm>
          <a:prstGeom prst="bentConnector3">
            <a:avLst>
              <a:gd name="adj1" fmla="val 50004"/>
            </a:avLst>
          </a:prstGeom>
          <a:noFill/>
          <a:ln w="9525" cap="flat" cmpd="sng">
            <a:solidFill>
              <a:schemeClr val="dk2"/>
            </a:solidFill>
            <a:prstDash val="solid"/>
            <a:round/>
            <a:headEnd type="none" w="med" len="med"/>
            <a:tailEnd type="triangle" w="med" len="med"/>
          </a:ln>
        </p:spPr>
      </p:cxnSp>
      <p:cxnSp>
        <p:nvCxnSpPr>
          <p:cNvPr id="1098" name="Google Shape;1098;p53"/>
          <p:cNvCxnSpPr>
            <a:stCxn id="1088" idx="3"/>
            <a:endCxn id="1090" idx="1"/>
          </p:cNvCxnSpPr>
          <p:nvPr/>
        </p:nvCxnSpPr>
        <p:spPr>
          <a:xfrm>
            <a:off x="5741400" y="1649700"/>
            <a:ext cx="343800" cy="600"/>
          </a:xfrm>
          <a:prstGeom prst="bentConnector3">
            <a:avLst>
              <a:gd name="adj1" fmla="val 50000"/>
            </a:avLst>
          </a:prstGeom>
          <a:noFill/>
          <a:ln w="9525" cap="flat" cmpd="sng">
            <a:solidFill>
              <a:schemeClr val="dk2"/>
            </a:solidFill>
            <a:prstDash val="solid"/>
            <a:round/>
            <a:headEnd type="none" w="med" len="med"/>
            <a:tailEnd type="triangle" w="med" len="med"/>
          </a:ln>
        </p:spPr>
      </p:cxnSp>
      <p:cxnSp>
        <p:nvCxnSpPr>
          <p:cNvPr id="1099" name="Google Shape;1099;p53"/>
          <p:cNvCxnSpPr>
            <a:stCxn id="1092" idx="3"/>
            <a:endCxn id="1094" idx="1"/>
          </p:cNvCxnSpPr>
          <p:nvPr/>
        </p:nvCxnSpPr>
        <p:spPr>
          <a:xfrm>
            <a:off x="3058800" y="3480843"/>
            <a:ext cx="343800" cy="600"/>
          </a:xfrm>
          <a:prstGeom prst="bentConnector3">
            <a:avLst>
              <a:gd name="adj1" fmla="val 50004"/>
            </a:avLst>
          </a:prstGeom>
          <a:noFill/>
          <a:ln w="9525" cap="flat" cmpd="sng">
            <a:solidFill>
              <a:schemeClr val="dk2"/>
            </a:solidFill>
            <a:prstDash val="solid"/>
            <a:round/>
            <a:headEnd type="none" w="med" len="med"/>
            <a:tailEnd type="triangle" w="med" len="med"/>
          </a:ln>
        </p:spPr>
      </p:cxnSp>
      <p:cxnSp>
        <p:nvCxnSpPr>
          <p:cNvPr id="1100" name="Google Shape;1100;p53"/>
          <p:cNvCxnSpPr>
            <a:stCxn id="1094" idx="3"/>
            <a:endCxn id="1096" idx="1"/>
          </p:cNvCxnSpPr>
          <p:nvPr/>
        </p:nvCxnSpPr>
        <p:spPr>
          <a:xfrm>
            <a:off x="5741400" y="3480843"/>
            <a:ext cx="343800" cy="600"/>
          </a:xfrm>
          <a:prstGeom prst="bentConnector3">
            <a:avLst>
              <a:gd name="adj1" fmla="val 50004"/>
            </a:avLst>
          </a:prstGeom>
          <a:noFill/>
          <a:ln w="9525" cap="flat" cmpd="sng">
            <a:solidFill>
              <a:schemeClr val="dk2"/>
            </a:solidFill>
            <a:prstDash val="solid"/>
            <a:round/>
            <a:headEnd type="none" w="med" len="med"/>
            <a:tailEnd type="triangle" w="med" len="med"/>
          </a:ln>
        </p:spPr>
      </p:cxnSp>
      <p:grpSp>
        <p:nvGrpSpPr>
          <p:cNvPr id="1101" name="Google Shape;1101;p53"/>
          <p:cNvGrpSpPr/>
          <p:nvPr/>
        </p:nvGrpSpPr>
        <p:grpSpPr>
          <a:xfrm rot="-5400000">
            <a:off x="8291347" y="2600153"/>
            <a:ext cx="791469" cy="739694"/>
            <a:chOff x="8352525" y="3155950"/>
            <a:chExt cx="791469" cy="739694"/>
          </a:xfrm>
        </p:grpSpPr>
        <p:sp>
          <p:nvSpPr>
            <p:cNvPr id="1102" name="Google Shape;1102;p53"/>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3"/>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3"/>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53"/>
          <p:cNvGrpSpPr/>
          <p:nvPr/>
        </p:nvGrpSpPr>
        <p:grpSpPr>
          <a:xfrm rot="5400000">
            <a:off x="8611838" y="4102525"/>
            <a:ext cx="150451" cy="512600"/>
            <a:chOff x="2990775" y="3601075"/>
            <a:chExt cx="150451" cy="512600"/>
          </a:xfrm>
        </p:grpSpPr>
        <p:sp>
          <p:nvSpPr>
            <p:cNvPr id="1106" name="Google Shape;1106;p53"/>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3"/>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3"/>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3"/>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3"/>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3"/>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3"/>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3"/>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3"/>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3"/>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16" name="Google Shape;1116;p53"/>
          <p:cNvCxnSpPr>
            <a:stCxn id="1089" idx="2"/>
            <a:endCxn id="1092" idx="0"/>
          </p:cNvCxnSpPr>
          <p:nvPr/>
        </p:nvCxnSpPr>
        <p:spPr>
          <a:xfrm rot="5400000">
            <a:off x="4208400" y="197224"/>
            <a:ext cx="727200" cy="5365200"/>
          </a:xfrm>
          <a:prstGeom prst="curvedConnector3">
            <a:avLst>
              <a:gd name="adj1" fmla="val 50008"/>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5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personal hygiene</a:t>
            </a:r>
            <a:endParaRPr/>
          </a:p>
        </p:txBody>
      </p:sp>
      <p:graphicFrame>
        <p:nvGraphicFramePr>
          <p:cNvPr id="1122" name="Google Shape;1122;p54"/>
          <p:cNvGraphicFramePr/>
          <p:nvPr/>
        </p:nvGraphicFramePr>
        <p:xfrm>
          <a:off x="720000" y="1412400"/>
          <a:ext cx="3000000" cy="3000000"/>
        </p:xfrm>
        <a:graphic>
          <a:graphicData uri="http://schemas.openxmlformats.org/drawingml/2006/table">
            <a:tbl>
              <a:tblPr>
                <a:noFill/>
                <a:tableStyleId>{7CAC15B9-79A4-43B7-94BC-DE6A2480303E}</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713825">
                <a:tc>
                  <a:txBody>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Nails</a:t>
                      </a:r>
                      <a:endParaRPr sz="2000"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Dental</a:t>
                      </a:r>
                      <a:endParaRPr sz="2000"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Body</a:t>
                      </a:r>
                      <a:endParaRPr sz="2000"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Hands</a:t>
                      </a:r>
                      <a:endParaRPr sz="2000"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949875">
                <a:tc>
                  <a:txBody>
                    <a:bodyPr/>
                    <a:lstStyle/>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Small</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Red</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Cold </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Rocky</a:t>
                      </a:r>
                      <a:endParaRPr>
                        <a:solidFill>
                          <a:schemeClr val="dk1"/>
                        </a:solidFill>
                        <a:latin typeface="Familjen Grotesk"/>
                        <a:ea typeface="Familjen Grotesk"/>
                        <a:cs typeface="Familjen Grotesk"/>
                        <a:sym typeface="Familj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Small</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Hot</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Dry</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Volcanic</a:t>
                      </a:r>
                      <a:endParaRPr>
                        <a:solidFill>
                          <a:schemeClr val="dk1"/>
                        </a:solidFill>
                        <a:latin typeface="Familjen Grotesk"/>
                        <a:ea typeface="Familjen Grotesk"/>
                        <a:cs typeface="Familjen Grotesk"/>
                        <a:sym typeface="Familj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Small</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Hot</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Rocky</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Cratered</a:t>
                      </a:r>
                      <a:endParaRPr>
                        <a:solidFill>
                          <a:schemeClr val="dk1"/>
                        </a:solidFill>
                        <a:latin typeface="Familjen Grotesk"/>
                        <a:ea typeface="Familjen Grotesk"/>
                        <a:cs typeface="Familjen Grotesk"/>
                        <a:sym typeface="Familj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Large</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Cold</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Gassy</a:t>
                      </a:r>
                      <a:endParaRPr>
                        <a:solidFill>
                          <a:schemeClr val="dk1"/>
                        </a:solidFill>
                        <a:latin typeface="Familjen Grotesk"/>
                        <a:ea typeface="Familjen Grotesk"/>
                        <a:cs typeface="Familjen Grotesk"/>
                        <a:sym typeface="Familjen Grotesk"/>
                      </a:endParaRPr>
                    </a:p>
                    <a:p>
                      <a:pPr marL="457200" lvl="0" indent="-317500" algn="l" rtl="0">
                        <a:lnSpc>
                          <a:spcPct val="115000"/>
                        </a:lnSpc>
                        <a:spcBef>
                          <a:spcPts val="0"/>
                        </a:spcBef>
                        <a:spcAft>
                          <a:spcPts val="0"/>
                        </a:spcAft>
                        <a:buClr>
                          <a:schemeClr val="dk1"/>
                        </a:buClr>
                        <a:buSzPts val="1400"/>
                        <a:buFont typeface="Nunito"/>
                        <a:buChar char="●"/>
                      </a:pPr>
                      <a:r>
                        <a:rPr lang="en">
                          <a:solidFill>
                            <a:schemeClr val="dk1"/>
                          </a:solidFill>
                          <a:latin typeface="Familjen Grotesk"/>
                          <a:ea typeface="Familjen Grotesk"/>
                          <a:cs typeface="Familjen Grotesk"/>
                          <a:sym typeface="Familjen Grotesk"/>
                        </a:rPr>
                        <a:t>Striped</a:t>
                      </a:r>
                      <a:endParaRPr>
                        <a:solidFill>
                          <a:schemeClr val="dk1"/>
                        </a:solidFill>
                        <a:latin typeface="Familjen Grotesk"/>
                        <a:ea typeface="Familjen Grotesk"/>
                        <a:cs typeface="Familjen Grotesk"/>
                        <a:sym typeface="Familj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945175">
                <a:tc>
                  <a:txBody>
                    <a:bodyPr/>
                    <a:lstStyle/>
                    <a:p>
                      <a:pPr marL="230399"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Mars is actually a very cold place</a:t>
                      </a:r>
                      <a:endParaRPr>
                        <a:solidFill>
                          <a:schemeClr val="dk1"/>
                        </a:solidFill>
                        <a:latin typeface="Familjen Grotesk"/>
                        <a:ea typeface="Familjen Grotesk"/>
                        <a:cs typeface="Familjen Grotesk"/>
                        <a:sym typeface="Familj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230399"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Venus has a very beautiful name</a:t>
                      </a:r>
                      <a:endParaRPr>
                        <a:solidFill>
                          <a:schemeClr val="dk1"/>
                        </a:solidFill>
                        <a:latin typeface="Familjen Grotesk"/>
                        <a:ea typeface="Familjen Grotesk"/>
                        <a:cs typeface="Familjen Grotesk"/>
                        <a:sym typeface="Familj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230399"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Mercury is the smallest planet</a:t>
                      </a:r>
                      <a:endParaRPr>
                        <a:solidFill>
                          <a:schemeClr val="dk1"/>
                        </a:solidFill>
                        <a:latin typeface="Familjen Grotesk"/>
                        <a:ea typeface="Familjen Grotesk"/>
                        <a:cs typeface="Familjen Grotesk"/>
                        <a:sym typeface="Familj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230399"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Jupiter is the biggest planet of them all</a:t>
                      </a:r>
                      <a:endParaRPr>
                        <a:solidFill>
                          <a:schemeClr val="dk1"/>
                        </a:solidFill>
                        <a:latin typeface="Familjen Grotesk"/>
                        <a:ea typeface="Familjen Grotesk"/>
                        <a:cs typeface="Familjen Grotesk"/>
                        <a:sym typeface="Familj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123" name="Google Shape;1123;p54"/>
          <p:cNvGrpSpPr/>
          <p:nvPr/>
        </p:nvGrpSpPr>
        <p:grpSpPr>
          <a:xfrm rot="10800000">
            <a:off x="323153" y="615790"/>
            <a:ext cx="604586" cy="572671"/>
            <a:chOff x="5397450" y="983750"/>
            <a:chExt cx="780917" cy="739694"/>
          </a:xfrm>
        </p:grpSpPr>
        <p:sp>
          <p:nvSpPr>
            <p:cNvPr id="1124" name="Google Shape;1124;p54"/>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4"/>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4"/>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54"/>
          <p:cNvGrpSpPr/>
          <p:nvPr/>
        </p:nvGrpSpPr>
        <p:grpSpPr>
          <a:xfrm rot="10800000">
            <a:off x="8276613" y="3912825"/>
            <a:ext cx="791469" cy="739694"/>
            <a:chOff x="8352525" y="3155950"/>
            <a:chExt cx="791469" cy="739694"/>
          </a:xfrm>
        </p:grpSpPr>
        <p:sp>
          <p:nvSpPr>
            <p:cNvPr id="1128" name="Google Shape;1128;p54"/>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4"/>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4"/>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54"/>
          <p:cNvGrpSpPr/>
          <p:nvPr/>
        </p:nvGrpSpPr>
        <p:grpSpPr>
          <a:xfrm rot="5400000">
            <a:off x="8457688" y="528300"/>
            <a:ext cx="150451" cy="512600"/>
            <a:chOff x="2990775" y="3601075"/>
            <a:chExt cx="150451" cy="512600"/>
          </a:xfrm>
        </p:grpSpPr>
        <p:sp>
          <p:nvSpPr>
            <p:cNvPr id="1132" name="Google Shape;1132;p54"/>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4"/>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4"/>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4"/>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4"/>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4"/>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4"/>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4"/>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4"/>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4"/>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45"/>
        <p:cNvGrpSpPr/>
        <p:nvPr/>
      </p:nvGrpSpPr>
      <p:grpSpPr>
        <a:xfrm>
          <a:off x="0" y="0"/>
          <a:ext cx="0" cy="0"/>
          <a:chOff x="0" y="0"/>
          <a:chExt cx="0" cy="0"/>
        </a:xfrm>
      </p:grpSpPr>
      <p:sp>
        <p:nvSpPr>
          <p:cNvPr id="1146" name="Google Shape;1146;p5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Cause and effect </a:t>
            </a:r>
            <a:endParaRPr/>
          </a:p>
        </p:txBody>
      </p:sp>
      <p:sp>
        <p:nvSpPr>
          <p:cNvPr id="1147" name="Google Shape;1147;p55"/>
          <p:cNvSpPr/>
          <p:nvPr/>
        </p:nvSpPr>
        <p:spPr>
          <a:xfrm flipH="1">
            <a:off x="713225" y="2273750"/>
            <a:ext cx="1634100" cy="987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600" b="1">
                <a:solidFill>
                  <a:schemeClr val="dk1"/>
                </a:solidFill>
                <a:latin typeface="Chivo"/>
                <a:ea typeface="Chivo"/>
                <a:cs typeface="Chivo"/>
                <a:sym typeface="Chivo"/>
              </a:rPr>
              <a:t>Poor hand hygiene in a school setting</a:t>
            </a:r>
            <a:endParaRPr sz="1600" b="1">
              <a:solidFill>
                <a:schemeClr val="dk1"/>
              </a:solidFill>
              <a:latin typeface="Chivo"/>
              <a:ea typeface="Chivo"/>
              <a:cs typeface="Chivo"/>
              <a:sym typeface="Chivo"/>
            </a:endParaRPr>
          </a:p>
        </p:txBody>
      </p:sp>
      <p:sp>
        <p:nvSpPr>
          <p:cNvPr id="1148" name="Google Shape;1148;p55"/>
          <p:cNvSpPr txBox="1"/>
          <p:nvPr/>
        </p:nvSpPr>
        <p:spPr>
          <a:xfrm>
            <a:off x="3072848" y="1287150"/>
            <a:ext cx="1634100" cy="474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Chivo"/>
                <a:ea typeface="Chivo"/>
                <a:cs typeface="Chivo"/>
                <a:sym typeface="Chivo"/>
              </a:rPr>
              <a:t>Posters</a:t>
            </a:r>
            <a:endParaRPr sz="1600" b="1">
              <a:solidFill>
                <a:schemeClr val="dk1"/>
              </a:solidFill>
              <a:latin typeface="Chivo"/>
              <a:ea typeface="Chivo"/>
              <a:cs typeface="Chivo"/>
              <a:sym typeface="Chivo"/>
            </a:endParaRPr>
          </a:p>
        </p:txBody>
      </p:sp>
      <p:sp>
        <p:nvSpPr>
          <p:cNvPr id="1149" name="Google Shape;1149;p55"/>
          <p:cNvSpPr txBox="1"/>
          <p:nvPr/>
        </p:nvSpPr>
        <p:spPr>
          <a:xfrm>
            <a:off x="3072848" y="3780400"/>
            <a:ext cx="1634100" cy="474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b="1">
                <a:solidFill>
                  <a:schemeClr val="dk1"/>
                </a:solidFill>
                <a:latin typeface="Chivo"/>
                <a:ea typeface="Chivo"/>
                <a:cs typeface="Chivo"/>
                <a:sym typeface="Chivo"/>
              </a:rPr>
              <a:t>Sanitizers</a:t>
            </a:r>
            <a:endParaRPr sz="1600" b="1">
              <a:solidFill>
                <a:schemeClr val="dk1"/>
              </a:solidFill>
              <a:latin typeface="Chivo"/>
              <a:ea typeface="Chivo"/>
              <a:cs typeface="Chivo"/>
              <a:sym typeface="Chivo"/>
            </a:endParaRPr>
          </a:p>
        </p:txBody>
      </p:sp>
      <p:sp>
        <p:nvSpPr>
          <p:cNvPr id="1150" name="Google Shape;1150;p55"/>
          <p:cNvSpPr txBox="1"/>
          <p:nvPr/>
        </p:nvSpPr>
        <p:spPr>
          <a:xfrm>
            <a:off x="3072850" y="1820550"/>
            <a:ext cx="1634100" cy="81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Mercury is the closest planet to the Sun</a:t>
            </a:r>
            <a:endParaRPr>
              <a:solidFill>
                <a:schemeClr val="dk1"/>
              </a:solidFill>
              <a:latin typeface="Familjen Grotesk"/>
              <a:ea typeface="Familjen Grotesk"/>
              <a:cs typeface="Familjen Grotesk"/>
              <a:sym typeface="Familjen Grotesk"/>
            </a:endParaRPr>
          </a:p>
        </p:txBody>
      </p:sp>
      <p:sp>
        <p:nvSpPr>
          <p:cNvPr id="1151" name="Google Shape;1151;p55"/>
          <p:cNvSpPr txBox="1"/>
          <p:nvPr/>
        </p:nvSpPr>
        <p:spPr>
          <a:xfrm>
            <a:off x="3072825" y="2908700"/>
            <a:ext cx="1634100" cy="813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Venus is the second planet from the Sun</a:t>
            </a:r>
            <a:endParaRPr>
              <a:solidFill>
                <a:schemeClr val="dk1"/>
              </a:solidFill>
              <a:latin typeface="Familjen Grotesk"/>
              <a:ea typeface="Familjen Grotesk"/>
              <a:cs typeface="Familjen Grotesk"/>
              <a:sym typeface="Familjen Grotesk"/>
            </a:endParaRPr>
          </a:p>
        </p:txBody>
      </p:sp>
      <p:sp>
        <p:nvSpPr>
          <p:cNvPr id="1152" name="Google Shape;1152;p55"/>
          <p:cNvSpPr txBox="1"/>
          <p:nvPr/>
        </p:nvSpPr>
        <p:spPr>
          <a:xfrm>
            <a:off x="4753098" y="1287150"/>
            <a:ext cx="1634100" cy="474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Chivo"/>
                <a:ea typeface="Chivo"/>
                <a:cs typeface="Chivo"/>
                <a:sym typeface="Chivo"/>
              </a:rPr>
              <a:t>Reminders</a:t>
            </a:r>
            <a:endParaRPr sz="1600" b="1">
              <a:solidFill>
                <a:schemeClr val="dk1"/>
              </a:solidFill>
              <a:latin typeface="Chivo"/>
              <a:ea typeface="Chivo"/>
              <a:cs typeface="Chivo"/>
              <a:sym typeface="Chivo"/>
            </a:endParaRPr>
          </a:p>
        </p:txBody>
      </p:sp>
      <p:sp>
        <p:nvSpPr>
          <p:cNvPr id="1153" name="Google Shape;1153;p55"/>
          <p:cNvSpPr txBox="1"/>
          <p:nvPr/>
        </p:nvSpPr>
        <p:spPr>
          <a:xfrm>
            <a:off x="4753098" y="3780400"/>
            <a:ext cx="1634100" cy="474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b="1">
                <a:solidFill>
                  <a:schemeClr val="dk1"/>
                </a:solidFill>
                <a:latin typeface="Chivo"/>
                <a:ea typeface="Chivo"/>
                <a:cs typeface="Chivo"/>
                <a:sym typeface="Chivo"/>
              </a:rPr>
              <a:t>Programs</a:t>
            </a:r>
            <a:endParaRPr sz="1600" b="1">
              <a:solidFill>
                <a:schemeClr val="dk1"/>
              </a:solidFill>
              <a:latin typeface="Chivo"/>
              <a:ea typeface="Chivo"/>
              <a:cs typeface="Chivo"/>
              <a:sym typeface="Chivo"/>
            </a:endParaRPr>
          </a:p>
        </p:txBody>
      </p:sp>
      <p:sp>
        <p:nvSpPr>
          <p:cNvPr id="1154" name="Google Shape;1154;p55"/>
          <p:cNvSpPr txBox="1"/>
          <p:nvPr/>
        </p:nvSpPr>
        <p:spPr>
          <a:xfrm>
            <a:off x="4753100" y="1820550"/>
            <a:ext cx="1634100" cy="81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Despite being red, Mars is actually a cold place</a:t>
            </a:r>
            <a:endParaRPr>
              <a:solidFill>
                <a:schemeClr val="dk1"/>
              </a:solidFill>
              <a:latin typeface="Familjen Grotesk"/>
              <a:ea typeface="Familjen Grotesk"/>
              <a:cs typeface="Familjen Grotesk"/>
              <a:sym typeface="Familjen Grotesk"/>
            </a:endParaRPr>
          </a:p>
        </p:txBody>
      </p:sp>
      <p:sp>
        <p:nvSpPr>
          <p:cNvPr id="1155" name="Google Shape;1155;p55"/>
          <p:cNvSpPr txBox="1"/>
          <p:nvPr/>
        </p:nvSpPr>
        <p:spPr>
          <a:xfrm>
            <a:off x="4753075" y="2908700"/>
            <a:ext cx="1634100" cy="813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Jupiter is the biggest planet of them all</a:t>
            </a:r>
            <a:endParaRPr>
              <a:solidFill>
                <a:schemeClr val="dk1"/>
              </a:solidFill>
              <a:latin typeface="Familjen Grotesk"/>
              <a:ea typeface="Familjen Grotesk"/>
              <a:cs typeface="Familjen Grotesk"/>
              <a:sym typeface="Familjen Grotesk"/>
            </a:endParaRPr>
          </a:p>
        </p:txBody>
      </p:sp>
      <p:sp>
        <p:nvSpPr>
          <p:cNvPr id="1156" name="Google Shape;1156;p55"/>
          <p:cNvSpPr txBox="1"/>
          <p:nvPr/>
        </p:nvSpPr>
        <p:spPr>
          <a:xfrm>
            <a:off x="6433348" y="1287150"/>
            <a:ext cx="1634100" cy="474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Chivo"/>
                <a:ea typeface="Chivo"/>
                <a:cs typeface="Chivo"/>
                <a:sym typeface="Chivo"/>
              </a:rPr>
              <a:t>Workshops</a:t>
            </a:r>
            <a:endParaRPr sz="1600" b="1">
              <a:solidFill>
                <a:schemeClr val="dk1"/>
              </a:solidFill>
              <a:latin typeface="Chivo"/>
              <a:ea typeface="Chivo"/>
              <a:cs typeface="Chivo"/>
              <a:sym typeface="Chivo"/>
            </a:endParaRPr>
          </a:p>
        </p:txBody>
      </p:sp>
      <p:sp>
        <p:nvSpPr>
          <p:cNvPr id="1157" name="Google Shape;1157;p55"/>
          <p:cNvSpPr txBox="1"/>
          <p:nvPr/>
        </p:nvSpPr>
        <p:spPr>
          <a:xfrm>
            <a:off x="6433348" y="3780400"/>
            <a:ext cx="1634100" cy="474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b="1">
                <a:solidFill>
                  <a:schemeClr val="dk1"/>
                </a:solidFill>
                <a:latin typeface="Chivo"/>
                <a:ea typeface="Chivo"/>
                <a:cs typeface="Chivo"/>
                <a:sym typeface="Chivo"/>
              </a:rPr>
              <a:t>Monitoring</a:t>
            </a:r>
            <a:endParaRPr sz="1600" b="1">
              <a:solidFill>
                <a:schemeClr val="dk1"/>
              </a:solidFill>
              <a:latin typeface="Chivo"/>
              <a:ea typeface="Chivo"/>
              <a:cs typeface="Chivo"/>
              <a:sym typeface="Chivo"/>
            </a:endParaRPr>
          </a:p>
        </p:txBody>
      </p:sp>
      <p:sp>
        <p:nvSpPr>
          <p:cNvPr id="1158" name="Google Shape;1158;p55"/>
          <p:cNvSpPr txBox="1"/>
          <p:nvPr/>
        </p:nvSpPr>
        <p:spPr>
          <a:xfrm>
            <a:off x="6433350" y="1820550"/>
            <a:ext cx="1634100" cy="813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Saturn is a gas giant and has several rings</a:t>
            </a:r>
            <a:endParaRPr>
              <a:solidFill>
                <a:schemeClr val="dk1"/>
              </a:solidFill>
              <a:latin typeface="Familjen Grotesk"/>
              <a:ea typeface="Familjen Grotesk"/>
              <a:cs typeface="Familjen Grotesk"/>
              <a:sym typeface="Familjen Grotesk"/>
            </a:endParaRPr>
          </a:p>
        </p:txBody>
      </p:sp>
      <p:sp>
        <p:nvSpPr>
          <p:cNvPr id="1159" name="Google Shape;1159;p55"/>
          <p:cNvSpPr txBox="1"/>
          <p:nvPr/>
        </p:nvSpPr>
        <p:spPr>
          <a:xfrm>
            <a:off x="6433325" y="2908700"/>
            <a:ext cx="1634100" cy="813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Neptune is the farthest planet from the Sun</a:t>
            </a:r>
            <a:endParaRPr>
              <a:solidFill>
                <a:schemeClr val="dk1"/>
              </a:solidFill>
              <a:latin typeface="Familjen Grotesk"/>
              <a:ea typeface="Familjen Grotesk"/>
              <a:cs typeface="Familjen Grotesk"/>
              <a:sym typeface="Familjen Grotesk"/>
            </a:endParaRPr>
          </a:p>
        </p:txBody>
      </p:sp>
      <p:cxnSp>
        <p:nvCxnSpPr>
          <p:cNvPr id="1160" name="Google Shape;1160;p55"/>
          <p:cNvCxnSpPr>
            <a:stCxn id="1147" idx="1"/>
            <a:endCxn id="1149" idx="1"/>
          </p:cNvCxnSpPr>
          <p:nvPr/>
        </p:nvCxnSpPr>
        <p:spPr>
          <a:xfrm>
            <a:off x="2347325" y="2767400"/>
            <a:ext cx="725400" cy="1250400"/>
          </a:xfrm>
          <a:prstGeom prst="curvedConnector3">
            <a:avLst>
              <a:gd name="adj1" fmla="val 50008"/>
            </a:avLst>
          </a:prstGeom>
          <a:noFill/>
          <a:ln w="9525" cap="flat" cmpd="sng">
            <a:solidFill>
              <a:schemeClr val="dk2"/>
            </a:solidFill>
            <a:prstDash val="solid"/>
            <a:round/>
            <a:headEnd type="none" w="med" len="med"/>
            <a:tailEnd type="triangle" w="med" len="med"/>
          </a:ln>
        </p:spPr>
      </p:cxnSp>
      <p:grpSp>
        <p:nvGrpSpPr>
          <p:cNvPr id="1161" name="Google Shape;1161;p55"/>
          <p:cNvGrpSpPr/>
          <p:nvPr/>
        </p:nvGrpSpPr>
        <p:grpSpPr>
          <a:xfrm rot="10800000">
            <a:off x="8227103" y="2420340"/>
            <a:ext cx="604586" cy="572671"/>
            <a:chOff x="5397450" y="983750"/>
            <a:chExt cx="780917" cy="739694"/>
          </a:xfrm>
        </p:grpSpPr>
        <p:sp>
          <p:nvSpPr>
            <p:cNvPr id="1162" name="Google Shape;1162;p55"/>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5"/>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5"/>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55"/>
          <p:cNvGrpSpPr/>
          <p:nvPr/>
        </p:nvGrpSpPr>
        <p:grpSpPr>
          <a:xfrm rot="10800000">
            <a:off x="713212" y="120125"/>
            <a:ext cx="791469" cy="739694"/>
            <a:chOff x="8352525" y="3155950"/>
            <a:chExt cx="791469" cy="739694"/>
          </a:xfrm>
        </p:grpSpPr>
        <p:sp>
          <p:nvSpPr>
            <p:cNvPr id="1166" name="Google Shape;1166;p55"/>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5"/>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5"/>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 name="Google Shape;1169;p55"/>
          <p:cNvGrpSpPr/>
          <p:nvPr/>
        </p:nvGrpSpPr>
        <p:grpSpPr>
          <a:xfrm rot="5400000">
            <a:off x="424588" y="3923475"/>
            <a:ext cx="150451" cy="512600"/>
            <a:chOff x="2990775" y="3601075"/>
            <a:chExt cx="150451" cy="512600"/>
          </a:xfrm>
        </p:grpSpPr>
        <p:sp>
          <p:nvSpPr>
            <p:cNvPr id="1170" name="Google Shape;1170;p55"/>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5"/>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5"/>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5"/>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5"/>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5"/>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5"/>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5"/>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5"/>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5"/>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80" name="Google Shape;1180;p55"/>
          <p:cNvCxnSpPr/>
          <p:nvPr/>
        </p:nvCxnSpPr>
        <p:spPr>
          <a:xfrm rot="10800000" flipH="1">
            <a:off x="2347325" y="1517000"/>
            <a:ext cx="725400" cy="1250400"/>
          </a:xfrm>
          <a:prstGeom prst="curvedConnector3">
            <a:avLst>
              <a:gd name="adj1" fmla="val 50008"/>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p5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Question and answer</a:t>
            </a:r>
            <a:endParaRPr/>
          </a:p>
        </p:txBody>
      </p:sp>
      <p:sp>
        <p:nvSpPr>
          <p:cNvPr id="1186" name="Google Shape;1186;p56"/>
          <p:cNvSpPr txBox="1">
            <a:spLocks noGrp="1"/>
          </p:cNvSpPr>
          <p:nvPr>
            <p:ph type="subTitle" idx="1"/>
          </p:nvPr>
        </p:nvSpPr>
        <p:spPr>
          <a:xfrm>
            <a:off x="1947450" y="1881600"/>
            <a:ext cx="5249100" cy="60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Mercury the closest planet to the Sun and the smallest one in the Solar System? Note that it’s a bit larger than the Moon</a:t>
            </a:r>
            <a:endParaRPr/>
          </a:p>
        </p:txBody>
      </p:sp>
      <p:sp>
        <p:nvSpPr>
          <p:cNvPr id="1187" name="Google Shape;1187;p56"/>
          <p:cNvSpPr txBox="1">
            <a:spLocks noGrp="1"/>
          </p:cNvSpPr>
          <p:nvPr>
            <p:ph type="subTitle" idx="2"/>
          </p:nvPr>
        </p:nvSpPr>
        <p:spPr>
          <a:xfrm>
            <a:off x="1947450" y="3526575"/>
            <a:ext cx="5249100" cy="64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1188" name="Google Shape;1188;p56"/>
          <p:cNvSpPr txBox="1">
            <a:spLocks noGrp="1"/>
          </p:cNvSpPr>
          <p:nvPr>
            <p:ph type="subTitle" idx="3"/>
          </p:nvPr>
        </p:nvSpPr>
        <p:spPr>
          <a:xfrm>
            <a:off x="3853200" y="1395275"/>
            <a:ext cx="1437600" cy="48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Question</a:t>
            </a:r>
            <a:endParaRPr/>
          </a:p>
        </p:txBody>
      </p:sp>
      <p:sp>
        <p:nvSpPr>
          <p:cNvPr id="1189" name="Google Shape;1189;p56"/>
          <p:cNvSpPr txBox="1">
            <a:spLocks noGrp="1"/>
          </p:cNvSpPr>
          <p:nvPr>
            <p:ph type="subTitle" idx="4"/>
          </p:nvPr>
        </p:nvSpPr>
        <p:spPr>
          <a:xfrm>
            <a:off x="3853200" y="3076300"/>
            <a:ext cx="1437600" cy="48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Answer</a:t>
            </a:r>
            <a:endParaRPr/>
          </a:p>
        </p:txBody>
      </p:sp>
      <p:grpSp>
        <p:nvGrpSpPr>
          <p:cNvPr id="1190" name="Google Shape;1190;p56"/>
          <p:cNvGrpSpPr/>
          <p:nvPr/>
        </p:nvGrpSpPr>
        <p:grpSpPr>
          <a:xfrm rot="-5400000">
            <a:off x="8194710" y="1085572"/>
            <a:ext cx="791469" cy="739694"/>
            <a:chOff x="8352525" y="3155950"/>
            <a:chExt cx="791469" cy="739694"/>
          </a:xfrm>
        </p:grpSpPr>
        <p:sp>
          <p:nvSpPr>
            <p:cNvPr id="1191" name="Google Shape;1191;p56"/>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6"/>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6"/>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56"/>
          <p:cNvGrpSpPr/>
          <p:nvPr/>
        </p:nvGrpSpPr>
        <p:grpSpPr>
          <a:xfrm rot="5400000">
            <a:off x="381700" y="3988100"/>
            <a:ext cx="150451" cy="512600"/>
            <a:chOff x="2990775" y="3601075"/>
            <a:chExt cx="150451" cy="512600"/>
          </a:xfrm>
        </p:grpSpPr>
        <p:sp>
          <p:nvSpPr>
            <p:cNvPr id="1195" name="Google Shape;1195;p56"/>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6"/>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6"/>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6"/>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6"/>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6"/>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6"/>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6"/>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6"/>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6"/>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56"/>
          <p:cNvGrpSpPr/>
          <p:nvPr/>
        </p:nvGrpSpPr>
        <p:grpSpPr>
          <a:xfrm>
            <a:off x="4" y="1450511"/>
            <a:ext cx="604586" cy="572671"/>
            <a:chOff x="5397450" y="983750"/>
            <a:chExt cx="780917" cy="739694"/>
          </a:xfrm>
        </p:grpSpPr>
        <p:sp>
          <p:nvSpPr>
            <p:cNvPr id="1206" name="Google Shape;1206;p56"/>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6"/>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6"/>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12"/>
        <p:cNvGrpSpPr/>
        <p:nvPr/>
      </p:nvGrpSpPr>
      <p:grpSpPr>
        <a:xfrm>
          <a:off x="0" y="0"/>
          <a:ext cx="0" cy="0"/>
          <a:chOff x="0" y="0"/>
          <a:chExt cx="0" cy="0"/>
        </a:xfrm>
      </p:grpSpPr>
      <p:sp>
        <p:nvSpPr>
          <p:cNvPr id="1213" name="Google Shape;1213;p5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Morning routine for personal hygiene</a:t>
            </a:r>
            <a:endParaRPr/>
          </a:p>
        </p:txBody>
      </p:sp>
      <p:sp>
        <p:nvSpPr>
          <p:cNvPr id="1214" name="Google Shape;1214;p57"/>
          <p:cNvSpPr/>
          <p:nvPr/>
        </p:nvSpPr>
        <p:spPr>
          <a:xfrm>
            <a:off x="1214950" y="1636425"/>
            <a:ext cx="1678500" cy="461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1"/>
                </a:solidFill>
                <a:latin typeface="Chivo"/>
                <a:ea typeface="Chivo"/>
                <a:cs typeface="Chivo"/>
                <a:sym typeface="Chivo"/>
              </a:rPr>
              <a:t>STEP 1</a:t>
            </a:r>
            <a:endParaRPr sz="1600" b="1">
              <a:solidFill>
                <a:schemeClr val="accent1"/>
              </a:solidFill>
              <a:latin typeface="Chivo"/>
              <a:ea typeface="Chivo"/>
              <a:cs typeface="Chivo"/>
              <a:sym typeface="Chivo"/>
            </a:endParaRPr>
          </a:p>
        </p:txBody>
      </p:sp>
      <p:sp>
        <p:nvSpPr>
          <p:cNvPr id="1215" name="Google Shape;1215;p57"/>
          <p:cNvSpPr/>
          <p:nvPr/>
        </p:nvSpPr>
        <p:spPr>
          <a:xfrm>
            <a:off x="2893496" y="1636425"/>
            <a:ext cx="1678500" cy="461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1"/>
                </a:solidFill>
                <a:latin typeface="Chivo"/>
                <a:ea typeface="Chivo"/>
                <a:cs typeface="Chivo"/>
                <a:sym typeface="Chivo"/>
              </a:rPr>
              <a:t>STEP 2</a:t>
            </a:r>
            <a:endParaRPr sz="1600" b="1">
              <a:solidFill>
                <a:schemeClr val="accent1"/>
              </a:solidFill>
              <a:latin typeface="Chivo"/>
              <a:ea typeface="Chivo"/>
              <a:cs typeface="Chivo"/>
              <a:sym typeface="Chivo"/>
            </a:endParaRPr>
          </a:p>
        </p:txBody>
      </p:sp>
      <p:sp>
        <p:nvSpPr>
          <p:cNvPr id="1216" name="Google Shape;1216;p57"/>
          <p:cNvSpPr/>
          <p:nvPr/>
        </p:nvSpPr>
        <p:spPr>
          <a:xfrm>
            <a:off x="4572017" y="1636425"/>
            <a:ext cx="1678500" cy="4611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1"/>
                </a:solidFill>
                <a:latin typeface="Chivo"/>
                <a:ea typeface="Chivo"/>
                <a:cs typeface="Chivo"/>
                <a:sym typeface="Chivo"/>
              </a:rPr>
              <a:t>STEP 3</a:t>
            </a:r>
            <a:endParaRPr sz="1600" b="1">
              <a:solidFill>
                <a:schemeClr val="accent1"/>
              </a:solidFill>
              <a:latin typeface="Chivo"/>
              <a:ea typeface="Chivo"/>
              <a:cs typeface="Chivo"/>
              <a:sym typeface="Chivo"/>
            </a:endParaRPr>
          </a:p>
        </p:txBody>
      </p:sp>
      <p:sp>
        <p:nvSpPr>
          <p:cNvPr id="1217" name="Google Shape;1217;p57"/>
          <p:cNvSpPr/>
          <p:nvPr/>
        </p:nvSpPr>
        <p:spPr>
          <a:xfrm>
            <a:off x="6250551" y="1636425"/>
            <a:ext cx="1678500" cy="4611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accent1"/>
                </a:solidFill>
                <a:latin typeface="Chivo"/>
                <a:ea typeface="Chivo"/>
                <a:cs typeface="Chivo"/>
                <a:sym typeface="Chivo"/>
              </a:rPr>
              <a:t>STEP 4</a:t>
            </a:r>
            <a:endParaRPr sz="1600" b="1">
              <a:solidFill>
                <a:schemeClr val="accent1"/>
              </a:solidFill>
              <a:latin typeface="Chivo"/>
              <a:ea typeface="Chivo"/>
              <a:cs typeface="Chivo"/>
              <a:sym typeface="Chivo"/>
            </a:endParaRPr>
          </a:p>
        </p:txBody>
      </p:sp>
      <p:cxnSp>
        <p:nvCxnSpPr>
          <p:cNvPr id="1218" name="Google Shape;1218;p57"/>
          <p:cNvCxnSpPr>
            <a:stCxn id="1214" idx="2"/>
            <a:endCxn id="1219" idx="0"/>
          </p:cNvCxnSpPr>
          <p:nvPr/>
        </p:nvCxnSpPr>
        <p:spPr>
          <a:xfrm>
            <a:off x="2054200" y="2097525"/>
            <a:ext cx="0" cy="842100"/>
          </a:xfrm>
          <a:prstGeom prst="straightConnector1">
            <a:avLst/>
          </a:prstGeom>
          <a:noFill/>
          <a:ln w="9525" cap="flat" cmpd="sng">
            <a:solidFill>
              <a:schemeClr val="dk2"/>
            </a:solidFill>
            <a:prstDash val="solid"/>
            <a:round/>
            <a:headEnd type="none" w="med" len="med"/>
            <a:tailEnd type="triangle" w="med" len="med"/>
          </a:ln>
        </p:spPr>
      </p:cxnSp>
      <p:sp>
        <p:nvSpPr>
          <p:cNvPr id="1219" name="Google Shape;1219;p57"/>
          <p:cNvSpPr txBox="1"/>
          <p:nvPr/>
        </p:nvSpPr>
        <p:spPr>
          <a:xfrm flipH="1">
            <a:off x="1284875" y="2939625"/>
            <a:ext cx="15387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Venus</a:t>
            </a:r>
            <a:endParaRPr sz="2000" b="1">
              <a:solidFill>
                <a:schemeClr val="dk1"/>
              </a:solidFill>
              <a:latin typeface="Chivo"/>
              <a:ea typeface="Chivo"/>
              <a:cs typeface="Chivo"/>
              <a:sym typeface="Chivo"/>
            </a:endParaRPr>
          </a:p>
        </p:txBody>
      </p:sp>
      <p:sp>
        <p:nvSpPr>
          <p:cNvPr id="1220" name="Google Shape;1220;p57"/>
          <p:cNvSpPr txBox="1"/>
          <p:nvPr/>
        </p:nvSpPr>
        <p:spPr>
          <a:xfrm flipH="1">
            <a:off x="1284875" y="3265525"/>
            <a:ext cx="1538700" cy="842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Venus is the second planet from the Sun</a:t>
            </a:r>
            <a:endParaRPr>
              <a:solidFill>
                <a:schemeClr val="dk1"/>
              </a:solidFill>
              <a:latin typeface="Familjen Grotesk"/>
              <a:ea typeface="Familjen Grotesk"/>
              <a:cs typeface="Familjen Grotesk"/>
              <a:sym typeface="Familjen Grotesk"/>
            </a:endParaRPr>
          </a:p>
        </p:txBody>
      </p:sp>
      <p:sp>
        <p:nvSpPr>
          <p:cNvPr id="1221" name="Google Shape;1221;p57"/>
          <p:cNvSpPr txBox="1"/>
          <p:nvPr/>
        </p:nvSpPr>
        <p:spPr>
          <a:xfrm flipH="1">
            <a:off x="2963388" y="2939625"/>
            <a:ext cx="15387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Mercury</a:t>
            </a:r>
            <a:endParaRPr sz="2000" b="1">
              <a:solidFill>
                <a:schemeClr val="dk1"/>
              </a:solidFill>
              <a:latin typeface="Chivo"/>
              <a:ea typeface="Chivo"/>
              <a:cs typeface="Chivo"/>
              <a:sym typeface="Chivo"/>
            </a:endParaRPr>
          </a:p>
        </p:txBody>
      </p:sp>
      <p:sp>
        <p:nvSpPr>
          <p:cNvPr id="1222" name="Google Shape;1222;p57"/>
          <p:cNvSpPr txBox="1"/>
          <p:nvPr/>
        </p:nvSpPr>
        <p:spPr>
          <a:xfrm flipH="1">
            <a:off x="2963400" y="3265525"/>
            <a:ext cx="1538700" cy="842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Mercury is the closest planet to the Sun</a:t>
            </a:r>
            <a:endParaRPr>
              <a:solidFill>
                <a:schemeClr val="dk1"/>
              </a:solidFill>
              <a:latin typeface="Familjen Grotesk"/>
              <a:ea typeface="Familjen Grotesk"/>
              <a:cs typeface="Familjen Grotesk"/>
              <a:sym typeface="Familjen Grotesk"/>
            </a:endParaRPr>
          </a:p>
        </p:txBody>
      </p:sp>
      <p:cxnSp>
        <p:nvCxnSpPr>
          <p:cNvPr id="1223" name="Google Shape;1223;p57"/>
          <p:cNvCxnSpPr>
            <a:stCxn id="1221" idx="0"/>
            <a:endCxn id="1215" idx="2"/>
          </p:cNvCxnSpPr>
          <p:nvPr/>
        </p:nvCxnSpPr>
        <p:spPr>
          <a:xfrm rot="10800000">
            <a:off x="3732738" y="2097525"/>
            <a:ext cx="0" cy="842100"/>
          </a:xfrm>
          <a:prstGeom prst="straightConnector1">
            <a:avLst/>
          </a:prstGeom>
          <a:noFill/>
          <a:ln w="9525" cap="flat" cmpd="sng">
            <a:solidFill>
              <a:schemeClr val="lt2"/>
            </a:solidFill>
            <a:prstDash val="solid"/>
            <a:round/>
            <a:headEnd type="triangle" w="med" len="med"/>
            <a:tailEnd type="none" w="med" len="med"/>
          </a:ln>
        </p:spPr>
      </p:cxnSp>
      <p:sp>
        <p:nvSpPr>
          <p:cNvPr id="1224" name="Google Shape;1224;p57"/>
          <p:cNvSpPr txBox="1"/>
          <p:nvPr/>
        </p:nvSpPr>
        <p:spPr>
          <a:xfrm flipH="1">
            <a:off x="4641925" y="2939625"/>
            <a:ext cx="15387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Mars</a:t>
            </a:r>
            <a:endParaRPr sz="2000" b="1">
              <a:solidFill>
                <a:schemeClr val="dk1"/>
              </a:solidFill>
              <a:latin typeface="Chivo"/>
              <a:ea typeface="Chivo"/>
              <a:cs typeface="Chivo"/>
              <a:sym typeface="Chivo"/>
            </a:endParaRPr>
          </a:p>
        </p:txBody>
      </p:sp>
      <p:sp>
        <p:nvSpPr>
          <p:cNvPr id="1225" name="Google Shape;1225;p57"/>
          <p:cNvSpPr txBox="1"/>
          <p:nvPr/>
        </p:nvSpPr>
        <p:spPr>
          <a:xfrm flipH="1">
            <a:off x="4641925" y="3265525"/>
            <a:ext cx="1538700" cy="842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Despite being red, Mars is a very cold place</a:t>
            </a:r>
            <a:endParaRPr>
              <a:solidFill>
                <a:schemeClr val="dk1"/>
              </a:solidFill>
              <a:latin typeface="Familjen Grotesk"/>
              <a:ea typeface="Familjen Grotesk"/>
              <a:cs typeface="Familjen Grotesk"/>
              <a:sym typeface="Familjen Grotesk"/>
            </a:endParaRPr>
          </a:p>
        </p:txBody>
      </p:sp>
      <p:sp>
        <p:nvSpPr>
          <p:cNvPr id="1226" name="Google Shape;1226;p57"/>
          <p:cNvSpPr txBox="1"/>
          <p:nvPr/>
        </p:nvSpPr>
        <p:spPr>
          <a:xfrm flipH="1">
            <a:off x="6320450" y="2939625"/>
            <a:ext cx="1538700" cy="4611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Chivo"/>
                <a:ea typeface="Chivo"/>
                <a:cs typeface="Chivo"/>
                <a:sym typeface="Chivo"/>
              </a:rPr>
              <a:t>Jupiter</a:t>
            </a:r>
            <a:endParaRPr sz="2000" b="1">
              <a:solidFill>
                <a:schemeClr val="dk1"/>
              </a:solidFill>
              <a:latin typeface="Chivo"/>
              <a:ea typeface="Chivo"/>
              <a:cs typeface="Chivo"/>
              <a:sym typeface="Chivo"/>
            </a:endParaRPr>
          </a:p>
        </p:txBody>
      </p:sp>
      <p:sp>
        <p:nvSpPr>
          <p:cNvPr id="1227" name="Google Shape;1227;p57"/>
          <p:cNvSpPr txBox="1"/>
          <p:nvPr/>
        </p:nvSpPr>
        <p:spPr>
          <a:xfrm flipH="1">
            <a:off x="6320450" y="3265525"/>
            <a:ext cx="1538700" cy="842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Jupiter is the biggest planet of them all</a:t>
            </a:r>
            <a:endParaRPr>
              <a:solidFill>
                <a:schemeClr val="dk1"/>
              </a:solidFill>
              <a:latin typeface="Familjen Grotesk"/>
              <a:ea typeface="Familjen Grotesk"/>
              <a:cs typeface="Familjen Grotesk"/>
              <a:sym typeface="Familjen Grotesk"/>
            </a:endParaRPr>
          </a:p>
        </p:txBody>
      </p:sp>
      <p:cxnSp>
        <p:nvCxnSpPr>
          <p:cNvPr id="1228" name="Google Shape;1228;p57"/>
          <p:cNvCxnSpPr>
            <a:stCxn id="1216" idx="2"/>
            <a:endCxn id="1224" idx="0"/>
          </p:cNvCxnSpPr>
          <p:nvPr/>
        </p:nvCxnSpPr>
        <p:spPr>
          <a:xfrm>
            <a:off x="5411267" y="2097525"/>
            <a:ext cx="0" cy="842100"/>
          </a:xfrm>
          <a:prstGeom prst="straightConnector1">
            <a:avLst/>
          </a:prstGeom>
          <a:noFill/>
          <a:ln w="9525" cap="flat" cmpd="sng">
            <a:solidFill>
              <a:schemeClr val="lt1"/>
            </a:solidFill>
            <a:prstDash val="solid"/>
            <a:round/>
            <a:headEnd type="none" w="med" len="med"/>
            <a:tailEnd type="triangle" w="med" len="med"/>
          </a:ln>
        </p:spPr>
      </p:cxnSp>
      <p:cxnSp>
        <p:nvCxnSpPr>
          <p:cNvPr id="1229" name="Google Shape;1229;p57"/>
          <p:cNvCxnSpPr>
            <a:stCxn id="1226" idx="0"/>
            <a:endCxn id="1217" idx="2"/>
          </p:cNvCxnSpPr>
          <p:nvPr/>
        </p:nvCxnSpPr>
        <p:spPr>
          <a:xfrm rot="10800000">
            <a:off x="7089800" y="2097525"/>
            <a:ext cx="0" cy="842100"/>
          </a:xfrm>
          <a:prstGeom prst="straightConnector1">
            <a:avLst/>
          </a:prstGeom>
          <a:noFill/>
          <a:ln w="9525" cap="flat" cmpd="sng">
            <a:solidFill>
              <a:schemeClr val="dk1"/>
            </a:solidFill>
            <a:prstDash val="solid"/>
            <a:round/>
            <a:headEnd type="triangle" w="med" len="med"/>
            <a:tailEnd type="none" w="med" len="med"/>
          </a:ln>
        </p:spPr>
      </p:cxnSp>
      <p:grpSp>
        <p:nvGrpSpPr>
          <p:cNvPr id="1230" name="Google Shape;1230;p57"/>
          <p:cNvGrpSpPr/>
          <p:nvPr/>
        </p:nvGrpSpPr>
        <p:grpSpPr>
          <a:xfrm rot="-5400000">
            <a:off x="227660" y="235197"/>
            <a:ext cx="791469" cy="739694"/>
            <a:chOff x="8352525" y="3155950"/>
            <a:chExt cx="791469" cy="739694"/>
          </a:xfrm>
        </p:grpSpPr>
        <p:sp>
          <p:nvSpPr>
            <p:cNvPr id="1231" name="Google Shape;1231;p57"/>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7"/>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7"/>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57"/>
          <p:cNvGrpSpPr/>
          <p:nvPr/>
        </p:nvGrpSpPr>
        <p:grpSpPr>
          <a:xfrm rot="10800000">
            <a:off x="7597525" y="4499975"/>
            <a:ext cx="150451" cy="512600"/>
            <a:chOff x="2990775" y="3601075"/>
            <a:chExt cx="150451" cy="512600"/>
          </a:xfrm>
        </p:grpSpPr>
        <p:sp>
          <p:nvSpPr>
            <p:cNvPr id="1235" name="Google Shape;1235;p57"/>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7"/>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7"/>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7"/>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7"/>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7"/>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7"/>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7"/>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7"/>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7"/>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57"/>
          <p:cNvGrpSpPr/>
          <p:nvPr/>
        </p:nvGrpSpPr>
        <p:grpSpPr>
          <a:xfrm>
            <a:off x="8430779" y="2097536"/>
            <a:ext cx="604586" cy="572671"/>
            <a:chOff x="5397450" y="983750"/>
            <a:chExt cx="780917" cy="739694"/>
          </a:xfrm>
        </p:grpSpPr>
        <p:sp>
          <p:nvSpPr>
            <p:cNvPr id="1246" name="Google Shape;1246;p57"/>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7"/>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7"/>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52"/>
        <p:cNvGrpSpPr/>
        <p:nvPr/>
      </p:nvGrpSpPr>
      <p:grpSpPr>
        <a:xfrm>
          <a:off x="0" y="0"/>
          <a:ext cx="0" cy="0"/>
          <a:chOff x="0" y="0"/>
          <a:chExt cx="0" cy="0"/>
        </a:xfrm>
      </p:grpSpPr>
      <p:sp>
        <p:nvSpPr>
          <p:cNvPr id="1253" name="Google Shape;1253;p5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Improve your hygiene in all areas</a:t>
            </a:r>
            <a:endParaRPr/>
          </a:p>
        </p:txBody>
      </p:sp>
      <p:sp>
        <p:nvSpPr>
          <p:cNvPr id="1254" name="Google Shape;1254;p58"/>
          <p:cNvSpPr/>
          <p:nvPr/>
        </p:nvSpPr>
        <p:spPr>
          <a:xfrm>
            <a:off x="720025" y="1580125"/>
            <a:ext cx="1766700" cy="1383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Mercury is the closest planet to the Sun and the smallest one in the entire Solar System</a:t>
            </a:r>
            <a:endParaRPr>
              <a:solidFill>
                <a:schemeClr val="dk1"/>
              </a:solidFill>
              <a:latin typeface="Familjen Grotesk"/>
              <a:ea typeface="Familjen Grotesk"/>
              <a:cs typeface="Familjen Grotesk"/>
              <a:sym typeface="Familjen Grotesk"/>
            </a:endParaRPr>
          </a:p>
        </p:txBody>
      </p:sp>
      <p:sp>
        <p:nvSpPr>
          <p:cNvPr id="1255" name="Google Shape;1255;p58"/>
          <p:cNvSpPr/>
          <p:nvPr/>
        </p:nvSpPr>
        <p:spPr>
          <a:xfrm>
            <a:off x="4783150" y="1580225"/>
            <a:ext cx="3640800" cy="86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Venus has a beautiful name and is the second planet from the Sun. It’s hot and has a poisonous atmosphere</a:t>
            </a:r>
            <a:endParaRPr>
              <a:solidFill>
                <a:schemeClr val="dk1"/>
              </a:solidFill>
              <a:latin typeface="Familjen Grotesk"/>
              <a:ea typeface="Familjen Grotesk"/>
              <a:cs typeface="Familjen Grotesk"/>
              <a:sym typeface="Familjen Grotesk"/>
            </a:endParaRPr>
          </a:p>
        </p:txBody>
      </p:sp>
      <p:sp>
        <p:nvSpPr>
          <p:cNvPr id="1256" name="Google Shape;1256;p58"/>
          <p:cNvSpPr/>
          <p:nvPr/>
        </p:nvSpPr>
        <p:spPr>
          <a:xfrm>
            <a:off x="2751575" y="1302525"/>
            <a:ext cx="1766700" cy="277500"/>
          </a:xfrm>
          <a:prstGeom prst="rect">
            <a:avLst/>
          </a:prstGeom>
          <a:noFill/>
          <a:ln>
            <a:noFill/>
          </a:ln>
        </p:spPr>
        <p:txBody>
          <a:bodyPr spcFirstLastPara="1" wrap="square" lIns="54000" tIns="91425" rIns="54000" bIns="91425" anchor="ctr" anchorCtr="0">
            <a:noAutofit/>
          </a:bodyPr>
          <a:lstStyle/>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Where</a:t>
            </a:r>
            <a:endParaRPr b="1">
              <a:solidFill>
                <a:schemeClr val="dk1"/>
              </a:solidFill>
              <a:latin typeface="Chivo"/>
              <a:ea typeface="Chivo"/>
              <a:cs typeface="Chivo"/>
              <a:sym typeface="Chivo"/>
            </a:endParaRPr>
          </a:p>
        </p:txBody>
      </p:sp>
      <p:sp>
        <p:nvSpPr>
          <p:cNvPr id="1257" name="Google Shape;1257;p58"/>
          <p:cNvSpPr/>
          <p:nvPr/>
        </p:nvSpPr>
        <p:spPr>
          <a:xfrm>
            <a:off x="2751601" y="1580220"/>
            <a:ext cx="1766700" cy="501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Mercury</a:t>
            </a:r>
            <a:endParaRPr>
              <a:solidFill>
                <a:schemeClr val="dk1"/>
              </a:solidFill>
              <a:latin typeface="Familjen Grotesk"/>
              <a:ea typeface="Familjen Grotesk"/>
              <a:cs typeface="Familjen Grotesk"/>
              <a:sym typeface="Familjen Grotesk"/>
            </a:endParaRPr>
          </a:p>
        </p:txBody>
      </p:sp>
      <p:sp>
        <p:nvSpPr>
          <p:cNvPr id="1258" name="Google Shape;1258;p58"/>
          <p:cNvSpPr/>
          <p:nvPr/>
        </p:nvSpPr>
        <p:spPr>
          <a:xfrm>
            <a:off x="2751601" y="2162158"/>
            <a:ext cx="1766700" cy="501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Mars</a:t>
            </a:r>
            <a:endParaRPr>
              <a:solidFill>
                <a:schemeClr val="dk1"/>
              </a:solidFill>
              <a:latin typeface="Familjen Grotesk"/>
              <a:ea typeface="Familjen Grotesk"/>
              <a:cs typeface="Familjen Grotesk"/>
              <a:sym typeface="Familjen Grotesk"/>
            </a:endParaRPr>
          </a:p>
        </p:txBody>
      </p:sp>
      <p:sp>
        <p:nvSpPr>
          <p:cNvPr id="1259" name="Google Shape;1259;p58"/>
          <p:cNvSpPr/>
          <p:nvPr/>
        </p:nvSpPr>
        <p:spPr>
          <a:xfrm>
            <a:off x="2751601" y="2744097"/>
            <a:ext cx="1766700" cy="501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Saturn</a:t>
            </a:r>
            <a:endParaRPr>
              <a:solidFill>
                <a:schemeClr val="dk1"/>
              </a:solidFill>
              <a:latin typeface="Familjen Grotesk"/>
              <a:ea typeface="Familjen Grotesk"/>
              <a:cs typeface="Familjen Grotesk"/>
              <a:sym typeface="Familjen Grotesk"/>
            </a:endParaRPr>
          </a:p>
        </p:txBody>
      </p:sp>
      <p:sp>
        <p:nvSpPr>
          <p:cNvPr id="1260" name="Google Shape;1260;p58"/>
          <p:cNvSpPr/>
          <p:nvPr/>
        </p:nvSpPr>
        <p:spPr>
          <a:xfrm>
            <a:off x="2751601" y="3326035"/>
            <a:ext cx="1766700" cy="501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Venus</a:t>
            </a:r>
            <a:endParaRPr>
              <a:solidFill>
                <a:schemeClr val="dk1"/>
              </a:solidFill>
              <a:latin typeface="Familjen Grotesk"/>
              <a:ea typeface="Familjen Grotesk"/>
              <a:cs typeface="Familjen Grotesk"/>
              <a:sym typeface="Familjen Grotesk"/>
            </a:endParaRPr>
          </a:p>
        </p:txBody>
      </p:sp>
      <p:sp>
        <p:nvSpPr>
          <p:cNvPr id="1261" name="Google Shape;1261;p58"/>
          <p:cNvSpPr/>
          <p:nvPr/>
        </p:nvSpPr>
        <p:spPr>
          <a:xfrm>
            <a:off x="2751601" y="3907973"/>
            <a:ext cx="1766700" cy="501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Jupiter</a:t>
            </a:r>
            <a:endParaRPr>
              <a:solidFill>
                <a:schemeClr val="dk1"/>
              </a:solidFill>
              <a:latin typeface="Familjen Grotesk"/>
              <a:ea typeface="Familjen Grotesk"/>
              <a:cs typeface="Familjen Grotesk"/>
              <a:sym typeface="Familjen Grotesk"/>
            </a:endParaRPr>
          </a:p>
        </p:txBody>
      </p:sp>
      <p:sp>
        <p:nvSpPr>
          <p:cNvPr id="1262" name="Google Shape;1262;p58"/>
          <p:cNvSpPr/>
          <p:nvPr/>
        </p:nvSpPr>
        <p:spPr>
          <a:xfrm>
            <a:off x="720000" y="1302525"/>
            <a:ext cx="1766700" cy="277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Hygiene</a:t>
            </a:r>
            <a:endParaRPr b="1">
              <a:solidFill>
                <a:schemeClr val="dk1"/>
              </a:solidFill>
              <a:latin typeface="Chivo"/>
              <a:ea typeface="Chivo"/>
              <a:cs typeface="Chivo"/>
              <a:sym typeface="Chivo"/>
            </a:endParaRPr>
          </a:p>
        </p:txBody>
      </p:sp>
      <p:sp>
        <p:nvSpPr>
          <p:cNvPr id="1263" name="Google Shape;1263;p58"/>
          <p:cNvSpPr/>
          <p:nvPr/>
        </p:nvSpPr>
        <p:spPr>
          <a:xfrm>
            <a:off x="4783138" y="1302525"/>
            <a:ext cx="3640800" cy="288600"/>
          </a:xfrm>
          <a:prstGeom prst="rect">
            <a:avLst/>
          </a:prstGeom>
          <a:noFill/>
          <a:ln>
            <a:noFill/>
          </a:ln>
        </p:spPr>
        <p:txBody>
          <a:bodyPr spcFirstLastPara="1" wrap="square" lIns="0" tIns="91425" rIns="0" bIns="91425" anchor="ctr" anchorCtr="0">
            <a:noAutofit/>
          </a:bodyPr>
          <a:lstStyle/>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Important questions</a:t>
            </a:r>
            <a:endParaRPr b="1">
              <a:solidFill>
                <a:schemeClr val="dk1"/>
              </a:solidFill>
              <a:latin typeface="Chivo"/>
              <a:ea typeface="Chivo"/>
              <a:cs typeface="Chivo"/>
              <a:sym typeface="Chivo"/>
            </a:endParaRPr>
          </a:p>
        </p:txBody>
      </p:sp>
      <p:sp>
        <p:nvSpPr>
          <p:cNvPr id="1264" name="Google Shape;1264;p58"/>
          <p:cNvSpPr/>
          <p:nvPr/>
        </p:nvSpPr>
        <p:spPr>
          <a:xfrm>
            <a:off x="4783175" y="3325875"/>
            <a:ext cx="36408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Saturn is a gas giant and has several rings. It’s mostly composed of hydrogen and helium</a:t>
            </a:r>
            <a:endParaRPr>
              <a:solidFill>
                <a:schemeClr val="dk1"/>
              </a:solidFill>
              <a:latin typeface="Familjen Grotesk"/>
              <a:ea typeface="Familjen Grotesk"/>
              <a:cs typeface="Familjen Grotesk"/>
              <a:sym typeface="Familjen Grotesk"/>
            </a:endParaRPr>
          </a:p>
          <a:p>
            <a:pPr marL="0" lvl="0" indent="0" algn="l" rtl="0">
              <a:lnSpc>
                <a:spcPct val="115000"/>
              </a:lnSpc>
              <a:spcBef>
                <a:spcPts val="0"/>
              </a:spcBef>
              <a:spcAft>
                <a:spcPts val="0"/>
              </a:spcAft>
              <a:buNone/>
            </a:pPr>
            <a:endParaRPr>
              <a:solidFill>
                <a:schemeClr val="dk1"/>
              </a:solidFill>
              <a:latin typeface="Familjen Grotesk"/>
              <a:ea typeface="Familjen Grotesk"/>
              <a:cs typeface="Familjen Grotesk"/>
              <a:sym typeface="Familjen Grotesk"/>
            </a:endParaRPr>
          </a:p>
        </p:txBody>
      </p:sp>
      <p:sp>
        <p:nvSpPr>
          <p:cNvPr id="1265" name="Google Shape;1265;p58"/>
          <p:cNvSpPr/>
          <p:nvPr/>
        </p:nvSpPr>
        <p:spPr>
          <a:xfrm>
            <a:off x="4783138" y="3048248"/>
            <a:ext cx="3640800" cy="288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Practice</a:t>
            </a:r>
            <a:endParaRPr b="1">
              <a:solidFill>
                <a:schemeClr val="dk1"/>
              </a:solidFill>
              <a:latin typeface="Chivo"/>
              <a:ea typeface="Chivo"/>
              <a:cs typeface="Chivo"/>
              <a:sym typeface="Chivo"/>
            </a:endParaRPr>
          </a:p>
        </p:txBody>
      </p:sp>
      <p:cxnSp>
        <p:nvCxnSpPr>
          <p:cNvPr id="1266" name="Google Shape;1266;p58"/>
          <p:cNvCxnSpPr>
            <a:stCxn id="1262" idx="3"/>
            <a:endCxn id="1256" idx="1"/>
          </p:cNvCxnSpPr>
          <p:nvPr/>
        </p:nvCxnSpPr>
        <p:spPr>
          <a:xfrm>
            <a:off x="2486700" y="1441275"/>
            <a:ext cx="264900" cy="0"/>
          </a:xfrm>
          <a:prstGeom prst="straightConnector1">
            <a:avLst/>
          </a:prstGeom>
          <a:noFill/>
          <a:ln w="9525" cap="flat" cmpd="sng">
            <a:solidFill>
              <a:schemeClr val="dk2"/>
            </a:solidFill>
            <a:prstDash val="solid"/>
            <a:round/>
            <a:headEnd type="none" w="med" len="med"/>
            <a:tailEnd type="triangle" w="med" len="med"/>
          </a:ln>
        </p:spPr>
      </p:cxnSp>
      <p:cxnSp>
        <p:nvCxnSpPr>
          <p:cNvPr id="1267" name="Google Shape;1267;p58"/>
          <p:cNvCxnSpPr/>
          <p:nvPr/>
        </p:nvCxnSpPr>
        <p:spPr>
          <a:xfrm>
            <a:off x="4384550" y="1438425"/>
            <a:ext cx="264900" cy="5700"/>
          </a:xfrm>
          <a:prstGeom prst="straightConnector1">
            <a:avLst/>
          </a:prstGeom>
          <a:noFill/>
          <a:ln w="9525" cap="flat" cmpd="sng">
            <a:solidFill>
              <a:schemeClr val="dk2"/>
            </a:solidFill>
            <a:prstDash val="solid"/>
            <a:round/>
            <a:headEnd type="none" w="med" len="med"/>
            <a:tailEnd type="triangle" w="med" len="med"/>
          </a:ln>
        </p:spPr>
      </p:cxnSp>
      <p:cxnSp>
        <p:nvCxnSpPr>
          <p:cNvPr id="1268" name="Google Shape;1268;p58"/>
          <p:cNvCxnSpPr>
            <a:stCxn id="1255" idx="2"/>
            <a:endCxn id="1265" idx="0"/>
          </p:cNvCxnSpPr>
          <p:nvPr/>
        </p:nvCxnSpPr>
        <p:spPr>
          <a:xfrm>
            <a:off x="6603550" y="2443925"/>
            <a:ext cx="0" cy="604200"/>
          </a:xfrm>
          <a:prstGeom prst="straightConnector1">
            <a:avLst/>
          </a:prstGeom>
          <a:noFill/>
          <a:ln w="9525" cap="flat" cmpd="sng">
            <a:solidFill>
              <a:schemeClr val="dk2"/>
            </a:solidFill>
            <a:prstDash val="solid"/>
            <a:round/>
            <a:headEnd type="none" w="med" len="med"/>
            <a:tailEnd type="triangle" w="med" len="med"/>
          </a:ln>
        </p:spPr>
      </p:cxnSp>
      <p:grpSp>
        <p:nvGrpSpPr>
          <p:cNvPr id="1269" name="Google Shape;1269;p58"/>
          <p:cNvGrpSpPr/>
          <p:nvPr/>
        </p:nvGrpSpPr>
        <p:grpSpPr>
          <a:xfrm rot="-5400000">
            <a:off x="8161685" y="2469822"/>
            <a:ext cx="791469" cy="739694"/>
            <a:chOff x="8352525" y="3155950"/>
            <a:chExt cx="791469" cy="739694"/>
          </a:xfrm>
        </p:grpSpPr>
        <p:sp>
          <p:nvSpPr>
            <p:cNvPr id="1270" name="Google Shape;1270;p58"/>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58"/>
          <p:cNvGrpSpPr/>
          <p:nvPr/>
        </p:nvGrpSpPr>
        <p:grpSpPr>
          <a:xfrm rot="10800000">
            <a:off x="967950" y="231600"/>
            <a:ext cx="150451" cy="512600"/>
            <a:chOff x="2990775" y="3601075"/>
            <a:chExt cx="150451" cy="512600"/>
          </a:xfrm>
        </p:grpSpPr>
        <p:sp>
          <p:nvSpPr>
            <p:cNvPr id="1274" name="Google Shape;1274;p58"/>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58"/>
          <p:cNvGrpSpPr/>
          <p:nvPr/>
        </p:nvGrpSpPr>
        <p:grpSpPr>
          <a:xfrm rot="-5400000">
            <a:off x="321829" y="3290636"/>
            <a:ext cx="604586" cy="572671"/>
            <a:chOff x="5397450" y="983750"/>
            <a:chExt cx="780917" cy="739694"/>
          </a:xfrm>
        </p:grpSpPr>
        <p:sp>
          <p:nvSpPr>
            <p:cNvPr id="1285" name="Google Shape;1285;p58"/>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36"/>
          <p:cNvSpPr/>
          <p:nvPr/>
        </p:nvSpPr>
        <p:spPr>
          <a:xfrm flipH="1">
            <a:off x="-2284281" y="1383232"/>
            <a:ext cx="4240826" cy="3633921"/>
          </a:xfrm>
          <a:custGeom>
            <a:avLst/>
            <a:gdLst/>
            <a:ahLst/>
            <a:cxnLst/>
            <a:rect l="l" t="t" r="r" b="b"/>
            <a:pathLst>
              <a:path w="53644" h="45967" extrusionOk="0">
                <a:moveTo>
                  <a:pt x="8173" y="0"/>
                </a:moveTo>
                <a:cubicBezTo>
                  <a:pt x="6356" y="0"/>
                  <a:pt x="4625" y="618"/>
                  <a:pt x="3324" y="2094"/>
                </a:cubicBezTo>
                <a:cubicBezTo>
                  <a:pt x="0" y="5859"/>
                  <a:pt x="1081" y="12546"/>
                  <a:pt x="2431" y="16889"/>
                </a:cubicBezTo>
                <a:cubicBezTo>
                  <a:pt x="2583" y="17382"/>
                  <a:pt x="2751" y="17874"/>
                  <a:pt x="2938" y="18356"/>
                </a:cubicBezTo>
                <a:cubicBezTo>
                  <a:pt x="3075" y="18711"/>
                  <a:pt x="3217" y="19046"/>
                  <a:pt x="3365" y="19355"/>
                </a:cubicBezTo>
                <a:cubicBezTo>
                  <a:pt x="4577" y="21994"/>
                  <a:pt x="6323" y="24541"/>
                  <a:pt x="8839" y="26089"/>
                </a:cubicBezTo>
                <a:cubicBezTo>
                  <a:pt x="11924" y="27981"/>
                  <a:pt x="15760" y="27662"/>
                  <a:pt x="19226" y="27748"/>
                </a:cubicBezTo>
                <a:cubicBezTo>
                  <a:pt x="23407" y="27849"/>
                  <a:pt x="27664" y="29671"/>
                  <a:pt x="30013" y="33238"/>
                </a:cubicBezTo>
                <a:cubicBezTo>
                  <a:pt x="32403" y="36861"/>
                  <a:pt x="32327" y="41874"/>
                  <a:pt x="36163" y="44492"/>
                </a:cubicBezTo>
                <a:cubicBezTo>
                  <a:pt x="37670" y="45519"/>
                  <a:pt x="39230" y="45967"/>
                  <a:pt x="40759" y="45967"/>
                </a:cubicBezTo>
                <a:cubicBezTo>
                  <a:pt x="43999" y="45967"/>
                  <a:pt x="47100" y="43955"/>
                  <a:pt x="49254" y="41174"/>
                </a:cubicBezTo>
                <a:cubicBezTo>
                  <a:pt x="52075" y="37525"/>
                  <a:pt x="53643" y="32578"/>
                  <a:pt x="52309" y="28037"/>
                </a:cubicBezTo>
                <a:cubicBezTo>
                  <a:pt x="51233" y="24358"/>
                  <a:pt x="48189" y="21410"/>
                  <a:pt x="44606" y="20157"/>
                </a:cubicBezTo>
                <a:cubicBezTo>
                  <a:pt x="42901" y="19558"/>
                  <a:pt x="41035" y="19385"/>
                  <a:pt x="39101" y="19385"/>
                </a:cubicBezTo>
                <a:cubicBezTo>
                  <a:pt x="36451" y="19385"/>
                  <a:pt x="33673" y="19710"/>
                  <a:pt x="31009" y="19710"/>
                </a:cubicBezTo>
                <a:cubicBezTo>
                  <a:pt x="27728" y="19710"/>
                  <a:pt x="24618" y="19217"/>
                  <a:pt x="22128" y="17016"/>
                </a:cubicBezTo>
                <a:cubicBezTo>
                  <a:pt x="18810" y="14078"/>
                  <a:pt x="19231" y="9471"/>
                  <a:pt x="17481" y="5747"/>
                </a:cubicBezTo>
                <a:cubicBezTo>
                  <a:pt x="16009" y="2613"/>
                  <a:pt x="11910" y="0"/>
                  <a:pt x="8173" y="0"/>
                </a:cubicBezTo>
                <a:close/>
              </a:path>
            </a:pathLst>
          </a:custGeom>
          <a:solidFill>
            <a:schemeClr val="lt1"/>
          </a:solidFill>
          <a:ln>
            <a:noFill/>
          </a:ln>
          <a:effectLst>
            <a:outerShdw blurRad="214313" dist="47625" dir="264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6"/>
          <p:cNvSpPr/>
          <p:nvPr/>
        </p:nvSpPr>
        <p:spPr>
          <a:xfrm>
            <a:off x="-1229151" y="-548853"/>
            <a:ext cx="3939311" cy="3230741"/>
          </a:xfrm>
          <a:custGeom>
            <a:avLst/>
            <a:gdLst/>
            <a:ahLst/>
            <a:cxnLst/>
            <a:rect l="l" t="t" r="r" b="b"/>
            <a:pathLst>
              <a:path w="49830" h="40867" extrusionOk="0">
                <a:moveTo>
                  <a:pt x="3106" y="0"/>
                </a:moveTo>
                <a:cubicBezTo>
                  <a:pt x="2761" y="0"/>
                  <a:pt x="2398" y="82"/>
                  <a:pt x="2010" y="280"/>
                </a:cubicBezTo>
                <a:cubicBezTo>
                  <a:pt x="57" y="1275"/>
                  <a:pt x="1" y="4400"/>
                  <a:pt x="823" y="6136"/>
                </a:cubicBezTo>
                <a:cubicBezTo>
                  <a:pt x="1259" y="7059"/>
                  <a:pt x="1893" y="7871"/>
                  <a:pt x="2523" y="8678"/>
                </a:cubicBezTo>
                <a:cubicBezTo>
                  <a:pt x="3527" y="9957"/>
                  <a:pt x="4633" y="10088"/>
                  <a:pt x="6039" y="10697"/>
                </a:cubicBezTo>
                <a:cubicBezTo>
                  <a:pt x="8779" y="11890"/>
                  <a:pt x="11585" y="14701"/>
                  <a:pt x="11417" y="17897"/>
                </a:cubicBezTo>
                <a:cubicBezTo>
                  <a:pt x="11280" y="20505"/>
                  <a:pt x="8885" y="21845"/>
                  <a:pt x="6972" y="23164"/>
                </a:cubicBezTo>
                <a:cubicBezTo>
                  <a:pt x="3598" y="25488"/>
                  <a:pt x="1386" y="29015"/>
                  <a:pt x="1487" y="33196"/>
                </a:cubicBezTo>
                <a:cubicBezTo>
                  <a:pt x="1538" y="35261"/>
                  <a:pt x="2360" y="37250"/>
                  <a:pt x="3877" y="38660"/>
                </a:cubicBezTo>
                <a:cubicBezTo>
                  <a:pt x="5346" y="40024"/>
                  <a:pt x="7589" y="40867"/>
                  <a:pt x="9747" y="40867"/>
                </a:cubicBezTo>
                <a:cubicBezTo>
                  <a:pt x="11017" y="40867"/>
                  <a:pt x="12258" y="40574"/>
                  <a:pt x="13295" y="39924"/>
                </a:cubicBezTo>
                <a:cubicBezTo>
                  <a:pt x="15908" y="38285"/>
                  <a:pt x="16847" y="34799"/>
                  <a:pt x="17663" y="32069"/>
                </a:cubicBezTo>
                <a:cubicBezTo>
                  <a:pt x="18161" y="30420"/>
                  <a:pt x="18805" y="28751"/>
                  <a:pt x="20119" y="27563"/>
                </a:cubicBezTo>
                <a:cubicBezTo>
                  <a:pt x="21437" y="26373"/>
                  <a:pt x="23077" y="25723"/>
                  <a:pt x="24828" y="25723"/>
                </a:cubicBezTo>
                <a:cubicBezTo>
                  <a:pt x="25040" y="25723"/>
                  <a:pt x="25253" y="25733"/>
                  <a:pt x="25467" y="25752"/>
                </a:cubicBezTo>
                <a:cubicBezTo>
                  <a:pt x="31379" y="26280"/>
                  <a:pt x="35362" y="31678"/>
                  <a:pt x="40903" y="33170"/>
                </a:cubicBezTo>
                <a:cubicBezTo>
                  <a:pt x="41473" y="33323"/>
                  <a:pt x="42010" y="33395"/>
                  <a:pt x="42514" y="33395"/>
                </a:cubicBezTo>
                <a:cubicBezTo>
                  <a:pt x="48797" y="33395"/>
                  <a:pt x="49830" y="22268"/>
                  <a:pt x="43587" y="19947"/>
                </a:cubicBezTo>
                <a:cubicBezTo>
                  <a:pt x="41517" y="19176"/>
                  <a:pt x="39248" y="19019"/>
                  <a:pt x="37193" y="18197"/>
                </a:cubicBezTo>
                <a:cubicBezTo>
                  <a:pt x="34327" y="17060"/>
                  <a:pt x="32383" y="14868"/>
                  <a:pt x="31328" y="12032"/>
                </a:cubicBezTo>
                <a:cubicBezTo>
                  <a:pt x="30323" y="9332"/>
                  <a:pt x="29912" y="6212"/>
                  <a:pt x="27791" y="4091"/>
                </a:cubicBezTo>
                <a:cubicBezTo>
                  <a:pt x="25768" y="2067"/>
                  <a:pt x="22419" y="1567"/>
                  <a:pt x="19651" y="1567"/>
                </a:cubicBezTo>
                <a:cubicBezTo>
                  <a:pt x="19553" y="1567"/>
                  <a:pt x="19455" y="1568"/>
                  <a:pt x="19358" y="1569"/>
                </a:cubicBezTo>
                <a:cubicBezTo>
                  <a:pt x="16611" y="1599"/>
                  <a:pt x="13963" y="2409"/>
                  <a:pt x="11213" y="2409"/>
                </a:cubicBezTo>
                <a:cubicBezTo>
                  <a:pt x="11124" y="2409"/>
                  <a:pt x="11035" y="2408"/>
                  <a:pt x="10945" y="2406"/>
                </a:cubicBezTo>
                <a:cubicBezTo>
                  <a:pt x="9286" y="2376"/>
                  <a:pt x="7602" y="2056"/>
                  <a:pt x="6110" y="1310"/>
                </a:cubicBezTo>
                <a:cubicBezTo>
                  <a:pt x="5516" y="1011"/>
                  <a:pt x="4958" y="615"/>
                  <a:pt x="4385" y="336"/>
                </a:cubicBezTo>
                <a:cubicBezTo>
                  <a:pt x="3975" y="138"/>
                  <a:pt x="3555" y="0"/>
                  <a:pt x="3106" y="0"/>
                </a:cubicBezTo>
                <a:close/>
              </a:path>
            </a:pathLst>
          </a:custGeom>
          <a:solidFill>
            <a:schemeClr val="lt2"/>
          </a:solidFill>
          <a:ln>
            <a:noFill/>
          </a:ln>
          <a:effectLst>
            <a:outerShdw blurRad="214313" dist="57150" dir="48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0" y="214651"/>
            <a:ext cx="6386400" cy="4068900"/>
          </a:xfrm>
          <a:prstGeom prst="roundRect">
            <a:avLst>
              <a:gd name="adj" fmla="val 68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82" name="Google Shape;482;p36"/>
          <p:cNvGrpSpPr/>
          <p:nvPr/>
        </p:nvGrpSpPr>
        <p:grpSpPr>
          <a:xfrm>
            <a:off x="5853224" y="-300924"/>
            <a:ext cx="4422119" cy="5904184"/>
            <a:chOff x="5853224" y="-300924"/>
            <a:chExt cx="4422119" cy="5904184"/>
          </a:xfrm>
        </p:grpSpPr>
        <p:sp>
          <p:nvSpPr>
            <p:cNvPr id="483" name="Google Shape;483;p36"/>
            <p:cNvSpPr/>
            <p:nvPr/>
          </p:nvSpPr>
          <p:spPr>
            <a:xfrm>
              <a:off x="5949119" y="165745"/>
              <a:ext cx="4240826" cy="3633921"/>
            </a:xfrm>
            <a:custGeom>
              <a:avLst/>
              <a:gdLst/>
              <a:ahLst/>
              <a:cxnLst/>
              <a:rect l="l" t="t" r="r" b="b"/>
              <a:pathLst>
                <a:path w="53644" h="45967" extrusionOk="0">
                  <a:moveTo>
                    <a:pt x="8173" y="0"/>
                  </a:moveTo>
                  <a:cubicBezTo>
                    <a:pt x="6356" y="0"/>
                    <a:pt x="4625" y="618"/>
                    <a:pt x="3324" y="2094"/>
                  </a:cubicBezTo>
                  <a:cubicBezTo>
                    <a:pt x="0" y="5859"/>
                    <a:pt x="1081" y="12546"/>
                    <a:pt x="2431" y="16889"/>
                  </a:cubicBezTo>
                  <a:cubicBezTo>
                    <a:pt x="2583" y="17382"/>
                    <a:pt x="2751" y="17874"/>
                    <a:pt x="2938" y="18356"/>
                  </a:cubicBezTo>
                  <a:cubicBezTo>
                    <a:pt x="3075" y="18711"/>
                    <a:pt x="3217" y="19046"/>
                    <a:pt x="3365" y="19355"/>
                  </a:cubicBezTo>
                  <a:cubicBezTo>
                    <a:pt x="4577" y="21994"/>
                    <a:pt x="6323" y="24541"/>
                    <a:pt x="8839" y="26089"/>
                  </a:cubicBezTo>
                  <a:cubicBezTo>
                    <a:pt x="11924" y="27981"/>
                    <a:pt x="15760" y="27662"/>
                    <a:pt x="19226" y="27748"/>
                  </a:cubicBezTo>
                  <a:cubicBezTo>
                    <a:pt x="23407" y="27849"/>
                    <a:pt x="27664" y="29671"/>
                    <a:pt x="30013" y="33238"/>
                  </a:cubicBezTo>
                  <a:cubicBezTo>
                    <a:pt x="32403" y="36861"/>
                    <a:pt x="32327" y="41874"/>
                    <a:pt x="36163" y="44492"/>
                  </a:cubicBezTo>
                  <a:cubicBezTo>
                    <a:pt x="37670" y="45519"/>
                    <a:pt x="39230" y="45967"/>
                    <a:pt x="40759" y="45967"/>
                  </a:cubicBezTo>
                  <a:cubicBezTo>
                    <a:pt x="43999" y="45967"/>
                    <a:pt x="47100" y="43955"/>
                    <a:pt x="49254" y="41174"/>
                  </a:cubicBezTo>
                  <a:cubicBezTo>
                    <a:pt x="52075" y="37525"/>
                    <a:pt x="53643" y="32578"/>
                    <a:pt x="52309" y="28037"/>
                  </a:cubicBezTo>
                  <a:cubicBezTo>
                    <a:pt x="51233" y="24358"/>
                    <a:pt x="48189" y="21410"/>
                    <a:pt x="44606" y="20157"/>
                  </a:cubicBezTo>
                  <a:cubicBezTo>
                    <a:pt x="42901" y="19558"/>
                    <a:pt x="41035" y="19385"/>
                    <a:pt x="39101" y="19385"/>
                  </a:cubicBezTo>
                  <a:cubicBezTo>
                    <a:pt x="36451" y="19385"/>
                    <a:pt x="33673" y="19710"/>
                    <a:pt x="31009" y="19710"/>
                  </a:cubicBezTo>
                  <a:cubicBezTo>
                    <a:pt x="27728" y="19710"/>
                    <a:pt x="24618" y="19217"/>
                    <a:pt x="22128" y="17016"/>
                  </a:cubicBezTo>
                  <a:cubicBezTo>
                    <a:pt x="18810" y="14078"/>
                    <a:pt x="19231" y="9471"/>
                    <a:pt x="17481" y="5747"/>
                  </a:cubicBezTo>
                  <a:cubicBezTo>
                    <a:pt x="16009" y="2613"/>
                    <a:pt x="11910" y="0"/>
                    <a:pt x="8173" y="0"/>
                  </a:cubicBezTo>
                  <a:close/>
                </a:path>
              </a:pathLst>
            </a:custGeom>
            <a:solidFill>
              <a:schemeClr val="lt2"/>
            </a:solidFill>
            <a:ln>
              <a:noFill/>
            </a:ln>
            <a:effectLst>
              <a:outerShdw blurRad="214313" dist="47625" dir="264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6"/>
            <p:cNvSpPr/>
            <p:nvPr/>
          </p:nvSpPr>
          <p:spPr>
            <a:xfrm>
              <a:off x="5853224" y="2372520"/>
              <a:ext cx="3939311" cy="3230741"/>
            </a:xfrm>
            <a:custGeom>
              <a:avLst/>
              <a:gdLst/>
              <a:ahLst/>
              <a:cxnLst/>
              <a:rect l="l" t="t" r="r" b="b"/>
              <a:pathLst>
                <a:path w="49830" h="40867" extrusionOk="0">
                  <a:moveTo>
                    <a:pt x="3106" y="0"/>
                  </a:moveTo>
                  <a:cubicBezTo>
                    <a:pt x="2761" y="0"/>
                    <a:pt x="2398" y="82"/>
                    <a:pt x="2010" y="280"/>
                  </a:cubicBezTo>
                  <a:cubicBezTo>
                    <a:pt x="57" y="1275"/>
                    <a:pt x="1" y="4400"/>
                    <a:pt x="823" y="6136"/>
                  </a:cubicBezTo>
                  <a:cubicBezTo>
                    <a:pt x="1259" y="7059"/>
                    <a:pt x="1893" y="7871"/>
                    <a:pt x="2523" y="8678"/>
                  </a:cubicBezTo>
                  <a:cubicBezTo>
                    <a:pt x="3527" y="9957"/>
                    <a:pt x="4633" y="10088"/>
                    <a:pt x="6039" y="10697"/>
                  </a:cubicBezTo>
                  <a:cubicBezTo>
                    <a:pt x="8779" y="11890"/>
                    <a:pt x="11585" y="14701"/>
                    <a:pt x="11417" y="17897"/>
                  </a:cubicBezTo>
                  <a:cubicBezTo>
                    <a:pt x="11280" y="20505"/>
                    <a:pt x="8885" y="21845"/>
                    <a:pt x="6972" y="23164"/>
                  </a:cubicBezTo>
                  <a:cubicBezTo>
                    <a:pt x="3598" y="25488"/>
                    <a:pt x="1386" y="29015"/>
                    <a:pt x="1487" y="33196"/>
                  </a:cubicBezTo>
                  <a:cubicBezTo>
                    <a:pt x="1538" y="35261"/>
                    <a:pt x="2360" y="37250"/>
                    <a:pt x="3877" y="38660"/>
                  </a:cubicBezTo>
                  <a:cubicBezTo>
                    <a:pt x="5346" y="40024"/>
                    <a:pt x="7589" y="40867"/>
                    <a:pt x="9747" y="40867"/>
                  </a:cubicBezTo>
                  <a:cubicBezTo>
                    <a:pt x="11017" y="40867"/>
                    <a:pt x="12258" y="40574"/>
                    <a:pt x="13295" y="39924"/>
                  </a:cubicBezTo>
                  <a:cubicBezTo>
                    <a:pt x="15908" y="38285"/>
                    <a:pt x="16847" y="34799"/>
                    <a:pt x="17663" y="32069"/>
                  </a:cubicBezTo>
                  <a:cubicBezTo>
                    <a:pt x="18161" y="30420"/>
                    <a:pt x="18805" y="28751"/>
                    <a:pt x="20119" y="27563"/>
                  </a:cubicBezTo>
                  <a:cubicBezTo>
                    <a:pt x="21437" y="26373"/>
                    <a:pt x="23077" y="25723"/>
                    <a:pt x="24828" y="25723"/>
                  </a:cubicBezTo>
                  <a:cubicBezTo>
                    <a:pt x="25040" y="25723"/>
                    <a:pt x="25253" y="25733"/>
                    <a:pt x="25467" y="25752"/>
                  </a:cubicBezTo>
                  <a:cubicBezTo>
                    <a:pt x="31379" y="26280"/>
                    <a:pt x="35362" y="31678"/>
                    <a:pt x="40903" y="33170"/>
                  </a:cubicBezTo>
                  <a:cubicBezTo>
                    <a:pt x="41473" y="33323"/>
                    <a:pt x="42010" y="33395"/>
                    <a:pt x="42514" y="33395"/>
                  </a:cubicBezTo>
                  <a:cubicBezTo>
                    <a:pt x="48797" y="33395"/>
                    <a:pt x="49830" y="22268"/>
                    <a:pt x="43587" y="19947"/>
                  </a:cubicBezTo>
                  <a:cubicBezTo>
                    <a:pt x="41517" y="19176"/>
                    <a:pt x="39248" y="19019"/>
                    <a:pt x="37193" y="18197"/>
                  </a:cubicBezTo>
                  <a:cubicBezTo>
                    <a:pt x="34327" y="17060"/>
                    <a:pt x="32383" y="14868"/>
                    <a:pt x="31328" y="12032"/>
                  </a:cubicBezTo>
                  <a:cubicBezTo>
                    <a:pt x="30323" y="9332"/>
                    <a:pt x="29912" y="6212"/>
                    <a:pt x="27791" y="4091"/>
                  </a:cubicBezTo>
                  <a:cubicBezTo>
                    <a:pt x="25768" y="2067"/>
                    <a:pt x="22419" y="1567"/>
                    <a:pt x="19651" y="1567"/>
                  </a:cubicBezTo>
                  <a:cubicBezTo>
                    <a:pt x="19553" y="1567"/>
                    <a:pt x="19455" y="1568"/>
                    <a:pt x="19358" y="1569"/>
                  </a:cubicBezTo>
                  <a:cubicBezTo>
                    <a:pt x="16611" y="1599"/>
                    <a:pt x="13963" y="2409"/>
                    <a:pt x="11213" y="2409"/>
                  </a:cubicBezTo>
                  <a:cubicBezTo>
                    <a:pt x="11124" y="2409"/>
                    <a:pt x="11035" y="2408"/>
                    <a:pt x="10945" y="2406"/>
                  </a:cubicBezTo>
                  <a:cubicBezTo>
                    <a:pt x="9286" y="2376"/>
                    <a:pt x="7602" y="2056"/>
                    <a:pt x="6110" y="1310"/>
                  </a:cubicBezTo>
                  <a:cubicBezTo>
                    <a:pt x="5516" y="1011"/>
                    <a:pt x="4958" y="615"/>
                    <a:pt x="4385" y="336"/>
                  </a:cubicBezTo>
                  <a:cubicBezTo>
                    <a:pt x="3975" y="138"/>
                    <a:pt x="3555" y="0"/>
                    <a:pt x="3106" y="0"/>
                  </a:cubicBezTo>
                  <a:close/>
                </a:path>
              </a:pathLst>
            </a:custGeom>
            <a:solidFill>
              <a:schemeClr val="lt1"/>
            </a:solidFill>
            <a:ln>
              <a:noFill/>
            </a:ln>
            <a:effectLst>
              <a:outerShdw blurRad="214313" dist="57150" dir="48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7349438" y="-300924"/>
              <a:ext cx="2925905" cy="1911155"/>
            </a:xfrm>
            <a:custGeom>
              <a:avLst/>
              <a:gdLst/>
              <a:ahLst/>
              <a:cxnLst/>
              <a:rect l="l" t="t" r="r" b="b"/>
              <a:pathLst>
                <a:path w="37011" h="24175" extrusionOk="0">
                  <a:moveTo>
                    <a:pt x="8897" y="1"/>
                  </a:moveTo>
                  <a:cubicBezTo>
                    <a:pt x="8691" y="1"/>
                    <a:pt x="8486" y="7"/>
                    <a:pt x="8282" y="20"/>
                  </a:cubicBezTo>
                  <a:cubicBezTo>
                    <a:pt x="4908" y="233"/>
                    <a:pt x="2979" y="1913"/>
                    <a:pt x="2031" y="4227"/>
                  </a:cubicBezTo>
                  <a:cubicBezTo>
                    <a:pt x="1" y="9184"/>
                    <a:pt x="1614" y="16232"/>
                    <a:pt x="5384" y="19946"/>
                  </a:cubicBezTo>
                  <a:cubicBezTo>
                    <a:pt x="8151" y="22666"/>
                    <a:pt x="11185" y="23495"/>
                    <a:pt x="14419" y="23495"/>
                  </a:cubicBezTo>
                  <a:cubicBezTo>
                    <a:pt x="16530" y="23495"/>
                    <a:pt x="18725" y="23142"/>
                    <a:pt x="20987" y="22732"/>
                  </a:cubicBezTo>
                  <a:cubicBezTo>
                    <a:pt x="22054" y="22538"/>
                    <a:pt x="23124" y="22437"/>
                    <a:pt x="24193" y="22437"/>
                  </a:cubicBezTo>
                  <a:cubicBezTo>
                    <a:pt x="25249" y="22437"/>
                    <a:pt x="26304" y="22535"/>
                    <a:pt x="27355" y="22737"/>
                  </a:cubicBezTo>
                  <a:cubicBezTo>
                    <a:pt x="29000" y="23055"/>
                    <a:pt x="30704" y="24174"/>
                    <a:pt x="32427" y="24174"/>
                  </a:cubicBezTo>
                  <a:cubicBezTo>
                    <a:pt x="32793" y="24174"/>
                    <a:pt x="33159" y="24124"/>
                    <a:pt x="33525" y="24005"/>
                  </a:cubicBezTo>
                  <a:cubicBezTo>
                    <a:pt x="34459" y="23701"/>
                    <a:pt x="35195" y="22940"/>
                    <a:pt x="35656" y="22077"/>
                  </a:cubicBezTo>
                  <a:cubicBezTo>
                    <a:pt x="37011" y="19540"/>
                    <a:pt x="36869" y="16262"/>
                    <a:pt x="35276" y="13867"/>
                  </a:cubicBezTo>
                  <a:cubicBezTo>
                    <a:pt x="33581" y="11320"/>
                    <a:pt x="30797" y="10910"/>
                    <a:pt x="27964" y="10910"/>
                  </a:cubicBezTo>
                  <a:cubicBezTo>
                    <a:pt x="26618" y="10910"/>
                    <a:pt x="25261" y="11003"/>
                    <a:pt x="24003" y="11003"/>
                  </a:cubicBezTo>
                  <a:cubicBezTo>
                    <a:pt x="23811" y="11003"/>
                    <a:pt x="23620" y="11000"/>
                    <a:pt x="23433" y="10995"/>
                  </a:cubicBezTo>
                  <a:cubicBezTo>
                    <a:pt x="20531" y="10919"/>
                    <a:pt x="18678" y="7540"/>
                    <a:pt x="17684" y="5257"/>
                  </a:cubicBezTo>
                  <a:cubicBezTo>
                    <a:pt x="16231" y="1928"/>
                    <a:pt x="12448" y="1"/>
                    <a:pt x="8897" y="1"/>
                  </a:cubicBezTo>
                  <a:close/>
                </a:path>
              </a:pathLst>
            </a:custGeom>
            <a:solidFill>
              <a:schemeClr val="dk2"/>
            </a:solidFill>
            <a:ln>
              <a:noFill/>
            </a:ln>
            <a:effectLst>
              <a:outerShdw blurRad="214313" dist="38100" dir="426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 name="Google Shape;486;p36"/>
          <p:cNvSpPr txBox="1">
            <a:spLocks noGrp="1"/>
          </p:cNvSpPr>
          <p:nvPr>
            <p:ph type="title"/>
          </p:nvPr>
        </p:nvSpPr>
        <p:spPr>
          <a:xfrm>
            <a:off x="289800" y="365753"/>
            <a:ext cx="3027307" cy="5284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dirty="0"/>
              <a:t>Inserting Data</a:t>
            </a:r>
            <a:endParaRPr sz="2400" dirty="0"/>
          </a:p>
        </p:txBody>
      </p:sp>
      <p:grpSp>
        <p:nvGrpSpPr>
          <p:cNvPr id="489" name="Google Shape;489;p36"/>
          <p:cNvGrpSpPr/>
          <p:nvPr/>
        </p:nvGrpSpPr>
        <p:grpSpPr>
          <a:xfrm rot="5400000">
            <a:off x="8057050" y="4277050"/>
            <a:ext cx="150451" cy="512600"/>
            <a:chOff x="2990775" y="3601075"/>
            <a:chExt cx="150451" cy="512600"/>
          </a:xfrm>
        </p:grpSpPr>
        <p:sp>
          <p:nvSpPr>
            <p:cNvPr id="490" name="Google Shape;490;p36"/>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6"/>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6"/>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6"/>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6"/>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6"/>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6"/>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36"/>
          <p:cNvGrpSpPr/>
          <p:nvPr/>
        </p:nvGrpSpPr>
        <p:grpSpPr>
          <a:xfrm>
            <a:off x="6346975" y="3305525"/>
            <a:ext cx="780917" cy="739694"/>
            <a:chOff x="5397450" y="983750"/>
            <a:chExt cx="780917" cy="739694"/>
          </a:xfrm>
        </p:grpSpPr>
        <p:sp>
          <p:nvSpPr>
            <p:cNvPr id="501" name="Google Shape;501;p36"/>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6"/>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6"/>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36"/>
          <p:cNvGrpSpPr/>
          <p:nvPr/>
        </p:nvGrpSpPr>
        <p:grpSpPr>
          <a:xfrm>
            <a:off x="7695675" y="1016275"/>
            <a:ext cx="791469" cy="739694"/>
            <a:chOff x="8352525" y="3155950"/>
            <a:chExt cx="791469" cy="739694"/>
          </a:xfrm>
        </p:grpSpPr>
        <p:sp>
          <p:nvSpPr>
            <p:cNvPr id="505" name="Google Shape;505;p36"/>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6"/>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6"/>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36"/>
          <p:cNvGrpSpPr/>
          <p:nvPr/>
        </p:nvGrpSpPr>
        <p:grpSpPr>
          <a:xfrm>
            <a:off x="264180" y="3543857"/>
            <a:ext cx="791469" cy="739694"/>
            <a:chOff x="8352525" y="3155950"/>
            <a:chExt cx="791469" cy="739694"/>
          </a:xfrm>
        </p:grpSpPr>
        <p:sp>
          <p:nvSpPr>
            <p:cNvPr id="509" name="Google Shape;509;p36"/>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6"/>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6"/>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36"/>
          <p:cNvGrpSpPr/>
          <p:nvPr/>
        </p:nvGrpSpPr>
        <p:grpSpPr>
          <a:xfrm rot="5400000">
            <a:off x="638000" y="1828625"/>
            <a:ext cx="150451" cy="512600"/>
            <a:chOff x="2990775" y="3601075"/>
            <a:chExt cx="150451" cy="512600"/>
          </a:xfrm>
        </p:grpSpPr>
        <p:sp>
          <p:nvSpPr>
            <p:cNvPr id="513" name="Google Shape;513;p36"/>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6"/>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6"/>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6"/>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6"/>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6"/>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6"/>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6"/>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6"/>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6"/>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1">
            <a:extLst>
              <a:ext uri="{FF2B5EF4-FFF2-40B4-BE49-F238E27FC236}">
                <a16:creationId xmlns:a16="http://schemas.microsoft.com/office/drawing/2014/main" id="{A0CCD2FF-168D-DA72-838A-CC22646C83B1}"/>
              </a:ext>
            </a:extLst>
          </p:cNvPr>
          <p:cNvSpPr>
            <a:spLocks noChangeArrowheads="1"/>
          </p:cNvSpPr>
          <p:nvPr/>
        </p:nvSpPr>
        <p:spPr bwMode="auto">
          <a:xfrm>
            <a:off x="66007" y="840050"/>
            <a:ext cx="5182843" cy="492443"/>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200" b="0" i="0" u="none" strike="noStrike" cap="none" normalizeH="0" baseline="0" dirty="0">
                <a:ln>
                  <a:noFill/>
                </a:ln>
                <a:solidFill>
                  <a:srgbClr val="374151"/>
                </a:solidFill>
                <a:effectLst/>
                <a:latin typeface="Söhne"/>
              </a:rPr>
              <a:t>To add data to a table, you can use the </a:t>
            </a:r>
            <a:r>
              <a:rPr kumimoji="0" lang="en-NG" altLang="en-NG" b="1" i="0" u="none" strike="noStrike" cap="none" normalizeH="0" baseline="0" dirty="0">
                <a:ln>
                  <a:noFill/>
                </a:ln>
                <a:solidFill>
                  <a:schemeClr val="tx1"/>
                </a:solidFill>
                <a:effectLst/>
                <a:latin typeface="Söhne Mono"/>
              </a:rPr>
              <a:t>INSERT INTO</a:t>
            </a:r>
            <a:r>
              <a:rPr kumimoji="0" lang="en-NG" altLang="en-NG" sz="1200" b="0" i="0" u="none" strike="noStrike" cap="none" normalizeH="0" baseline="0" dirty="0">
                <a:ln>
                  <a:noFill/>
                </a:ln>
                <a:solidFill>
                  <a:srgbClr val="374151"/>
                </a:solidFill>
                <a:effectLst/>
                <a:latin typeface="Söhne"/>
              </a:rPr>
              <a:t> statement.</a:t>
            </a:r>
            <a:endParaRPr kumimoji="0" lang="en-US" altLang="en-NG" sz="1200" b="0" i="0" u="none" strike="noStrike" cap="none" normalizeH="0" baseline="0" dirty="0">
              <a:ln>
                <a:noFill/>
              </a:ln>
              <a:solidFill>
                <a:srgbClr val="374151"/>
              </a:solidFill>
              <a:effectLst/>
              <a:latin typeface="Söhne"/>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200" b="0" i="0" u="none" strike="noStrike" cap="none" normalizeH="0" baseline="0" dirty="0">
                <a:ln>
                  <a:noFill/>
                </a:ln>
                <a:solidFill>
                  <a:srgbClr val="374151"/>
                </a:solidFill>
                <a:effectLst/>
                <a:latin typeface="Söhne"/>
              </a:rPr>
              <a:t> This statement allows you to specify the table and the values to be inserted.</a:t>
            </a:r>
            <a:r>
              <a:rPr kumimoji="0" lang="en-NG" altLang="en-NG" sz="600" b="0" i="0" u="none" strike="noStrike" cap="none" normalizeH="0" baseline="0" dirty="0">
                <a:ln>
                  <a:noFill/>
                </a:ln>
                <a:solidFill>
                  <a:schemeClr val="tx1"/>
                </a:solidFill>
                <a:effectLst/>
              </a:rPr>
              <a:t> </a:t>
            </a:r>
            <a:endParaRPr kumimoji="0" lang="en-NG" altLang="en-NG"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FC11AA23-07B7-892C-B475-34320C927155}"/>
              </a:ext>
            </a:extLst>
          </p:cNvPr>
          <p:cNvPicPr>
            <a:picLocks noChangeAspect="1"/>
          </p:cNvPicPr>
          <p:nvPr/>
        </p:nvPicPr>
        <p:blipFill>
          <a:blip r:embed="rId3"/>
          <a:stretch>
            <a:fillRect/>
          </a:stretch>
        </p:blipFill>
        <p:spPr>
          <a:xfrm>
            <a:off x="17403" y="1328737"/>
            <a:ext cx="6216970" cy="1695537"/>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91"/>
        <p:cNvGrpSpPr/>
        <p:nvPr/>
      </p:nvGrpSpPr>
      <p:grpSpPr>
        <a:xfrm>
          <a:off x="0" y="0"/>
          <a:ext cx="0" cy="0"/>
          <a:chOff x="0" y="0"/>
          <a:chExt cx="0" cy="0"/>
        </a:xfrm>
      </p:grpSpPr>
      <p:sp>
        <p:nvSpPr>
          <p:cNvPr id="1292" name="Google Shape;1292;p5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Hygiene poll of personal hygiene</a:t>
            </a:r>
            <a:endParaRPr/>
          </a:p>
        </p:txBody>
      </p:sp>
      <p:sp>
        <p:nvSpPr>
          <p:cNvPr id="1293" name="Google Shape;1293;p59"/>
          <p:cNvSpPr txBox="1"/>
          <p:nvPr/>
        </p:nvSpPr>
        <p:spPr>
          <a:xfrm>
            <a:off x="872150" y="4270575"/>
            <a:ext cx="7383600" cy="25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Familjen Grotesk"/>
                <a:ea typeface="Familjen Grotesk"/>
                <a:cs typeface="Familjen Grotesk"/>
                <a:sym typeface="Familjen Grotesk"/>
              </a:rPr>
              <a:t>Follow the link in the graph to modify its data and then paste the new one here. </a:t>
            </a:r>
            <a:r>
              <a:rPr lang="en" sz="1000" b="1">
                <a:solidFill>
                  <a:schemeClr val="dk1"/>
                </a:solidFill>
                <a:uFill>
                  <a:noFill/>
                </a:uFill>
                <a:latin typeface="Familjen Grotesk"/>
                <a:ea typeface="Familjen Grotesk"/>
                <a:cs typeface="Familjen Grotesk"/>
                <a:sym typeface="Familjen Grotesk"/>
                <a:hlinkClick r:id="rId3">
                  <a:extLst>
                    <a:ext uri="{A12FA001-AC4F-418D-AE19-62706E023703}">
                      <ahyp:hlinkClr xmlns:ahyp="http://schemas.microsoft.com/office/drawing/2018/hyperlinkcolor" val="tx"/>
                    </a:ext>
                  </a:extLst>
                </a:hlinkClick>
              </a:rPr>
              <a:t>For more info, click </a:t>
            </a:r>
            <a:r>
              <a:rPr lang="en" sz="1000" b="1" u="sng">
                <a:solidFill>
                  <a:schemeClr val="dk1"/>
                </a:solidFill>
                <a:latin typeface="Familjen Grotesk"/>
                <a:ea typeface="Familjen Grotesk"/>
                <a:cs typeface="Familjen Grotesk"/>
                <a:sym typeface="Familjen Grotesk"/>
                <a:hlinkClick r:id="rId3">
                  <a:extLst>
                    <a:ext uri="{A12FA001-AC4F-418D-AE19-62706E023703}">
                      <ahyp:hlinkClr xmlns:ahyp="http://schemas.microsoft.com/office/drawing/2018/hyperlinkcolor" val="tx"/>
                    </a:ext>
                  </a:extLst>
                </a:hlinkClick>
              </a:rPr>
              <a:t>here</a:t>
            </a:r>
            <a:endParaRPr sz="1000" b="1" u="sng">
              <a:solidFill>
                <a:schemeClr val="dk1"/>
              </a:solidFill>
              <a:latin typeface="Familjen Grotesk"/>
              <a:ea typeface="Familjen Grotesk"/>
              <a:cs typeface="Familjen Grotesk"/>
              <a:sym typeface="Familjen Grotesk"/>
            </a:endParaRPr>
          </a:p>
        </p:txBody>
      </p:sp>
      <p:sp>
        <p:nvSpPr>
          <p:cNvPr id="1294" name="Google Shape;1294;p59"/>
          <p:cNvSpPr txBox="1"/>
          <p:nvPr/>
        </p:nvSpPr>
        <p:spPr>
          <a:xfrm>
            <a:off x="4935050" y="1688621"/>
            <a:ext cx="16731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Chivo"/>
                <a:ea typeface="Chivo"/>
                <a:cs typeface="Chivo"/>
                <a:sym typeface="Chivo"/>
              </a:rPr>
              <a:t>Mercury</a:t>
            </a:r>
            <a:endParaRPr sz="2400" b="1">
              <a:solidFill>
                <a:schemeClr val="dk1"/>
              </a:solidFill>
              <a:latin typeface="Chivo"/>
              <a:ea typeface="Chivo"/>
              <a:cs typeface="Chivo"/>
              <a:sym typeface="Chivo"/>
            </a:endParaRPr>
          </a:p>
        </p:txBody>
      </p:sp>
      <p:sp>
        <p:nvSpPr>
          <p:cNvPr id="1295" name="Google Shape;1295;p59"/>
          <p:cNvSpPr txBox="1"/>
          <p:nvPr/>
        </p:nvSpPr>
        <p:spPr>
          <a:xfrm>
            <a:off x="4935050" y="2216321"/>
            <a:ext cx="1673100" cy="5727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Mercury is the smallest planet</a:t>
            </a:r>
            <a:endParaRPr>
              <a:solidFill>
                <a:schemeClr val="dk1"/>
              </a:solidFill>
              <a:latin typeface="Familjen Grotesk"/>
              <a:ea typeface="Familjen Grotesk"/>
              <a:cs typeface="Familjen Grotesk"/>
              <a:sym typeface="Familjen Grotesk"/>
            </a:endParaRPr>
          </a:p>
        </p:txBody>
      </p:sp>
      <p:sp>
        <p:nvSpPr>
          <p:cNvPr id="1296" name="Google Shape;1296;p59"/>
          <p:cNvSpPr txBox="1"/>
          <p:nvPr/>
        </p:nvSpPr>
        <p:spPr>
          <a:xfrm>
            <a:off x="4935050" y="3028682"/>
            <a:ext cx="16731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Chivo"/>
                <a:ea typeface="Chivo"/>
                <a:cs typeface="Chivo"/>
                <a:sym typeface="Chivo"/>
              </a:rPr>
              <a:t>Jupiter</a:t>
            </a:r>
            <a:endParaRPr sz="2400" b="1">
              <a:solidFill>
                <a:schemeClr val="dk1"/>
              </a:solidFill>
              <a:latin typeface="Chivo"/>
              <a:ea typeface="Chivo"/>
              <a:cs typeface="Chivo"/>
              <a:sym typeface="Chivo"/>
            </a:endParaRPr>
          </a:p>
        </p:txBody>
      </p:sp>
      <p:sp>
        <p:nvSpPr>
          <p:cNvPr id="1297" name="Google Shape;1297;p59"/>
          <p:cNvSpPr txBox="1"/>
          <p:nvPr/>
        </p:nvSpPr>
        <p:spPr>
          <a:xfrm>
            <a:off x="4935050" y="3556371"/>
            <a:ext cx="1673100" cy="5727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Jupiter is the biggest planet</a:t>
            </a:r>
            <a:endParaRPr>
              <a:solidFill>
                <a:schemeClr val="dk1"/>
              </a:solidFill>
              <a:latin typeface="Familjen Grotesk"/>
              <a:ea typeface="Familjen Grotesk"/>
              <a:cs typeface="Familjen Grotesk"/>
              <a:sym typeface="Familjen Grotesk"/>
            </a:endParaRPr>
          </a:p>
        </p:txBody>
      </p:sp>
      <p:sp>
        <p:nvSpPr>
          <p:cNvPr id="1298" name="Google Shape;1298;p59"/>
          <p:cNvSpPr txBox="1"/>
          <p:nvPr/>
        </p:nvSpPr>
        <p:spPr>
          <a:xfrm>
            <a:off x="6725000" y="1688621"/>
            <a:ext cx="16731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Chivo"/>
                <a:ea typeface="Chivo"/>
                <a:cs typeface="Chivo"/>
                <a:sym typeface="Chivo"/>
              </a:rPr>
              <a:t>Venus</a:t>
            </a:r>
            <a:endParaRPr sz="2400" b="1">
              <a:solidFill>
                <a:schemeClr val="dk1"/>
              </a:solidFill>
              <a:latin typeface="Chivo"/>
              <a:ea typeface="Chivo"/>
              <a:cs typeface="Chivo"/>
              <a:sym typeface="Chivo"/>
            </a:endParaRPr>
          </a:p>
        </p:txBody>
      </p:sp>
      <p:sp>
        <p:nvSpPr>
          <p:cNvPr id="1299" name="Google Shape;1299;p59"/>
          <p:cNvSpPr txBox="1"/>
          <p:nvPr/>
        </p:nvSpPr>
        <p:spPr>
          <a:xfrm>
            <a:off x="6725000" y="2216321"/>
            <a:ext cx="1673100" cy="5727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Venus has very high temperatures</a:t>
            </a:r>
            <a:endParaRPr>
              <a:solidFill>
                <a:schemeClr val="dk1"/>
              </a:solidFill>
              <a:latin typeface="Familjen Grotesk"/>
              <a:ea typeface="Familjen Grotesk"/>
              <a:cs typeface="Familjen Grotesk"/>
              <a:sym typeface="Familjen Grotesk"/>
            </a:endParaRPr>
          </a:p>
        </p:txBody>
      </p:sp>
      <p:sp>
        <p:nvSpPr>
          <p:cNvPr id="1300" name="Google Shape;1300;p59"/>
          <p:cNvSpPr txBox="1"/>
          <p:nvPr/>
        </p:nvSpPr>
        <p:spPr>
          <a:xfrm>
            <a:off x="6725000" y="3028682"/>
            <a:ext cx="16731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Chivo"/>
                <a:ea typeface="Chivo"/>
                <a:cs typeface="Chivo"/>
                <a:sym typeface="Chivo"/>
              </a:rPr>
              <a:t>Saturn</a:t>
            </a:r>
            <a:endParaRPr sz="2400" b="1">
              <a:solidFill>
                <a:schemeClr val="dk1"/>
              </a:solidFill>
              <a:latin typeface="Chivo"/>
              <a:ea typeface="Chivo"/>
              <a:cs typeface="Chivo"/>
              <a:sym typeface="Chivo"/>
            </a:endParaRPr>
          </a:p>
        </p:txBody>
      </p:sp>
      <p:sp>
        <p:nvSpPr>
          <p:cNvPr id="1301" name="Google Shape;1301;p59"/>
          <p:cNvSpPr txBox="1"/>
          <p:nvPr/>
        </p:nvSpPr>
        <p:spPr>
          <a:xfrm>
            <a:off x="6725000" y="3556371"/>
            <a:ext cx="1673100" cy="5727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Saturn is a gas giant with rings</a:t>
            </a:r>
            <a:endParaRPr>
              <a:solidFill>
                <a:schemeClr val="dk1"/>
              </a:solidFill>
              <a:latin typeface="Familjen Grotesk"/>
              <a:ea typeface="Familjen Grotesk"/>
              <a:cs typeface="Familjen Grotesk"/>
              <a:sym typeface="Familjen Grotesk"/>
            </a:endParaRPr>
          </a:p>
        </p:txBody>
      </p:sp>
      <p:sp>
        <p:nvSpPr>
          <p:cNvPr id="1302" name="Google Shape;1302;p59"/>
          <p:cNvSpPr/>
          <p:nvPr/>
        </p:nvSpPr>
        <p:spPr>
          <a:xfrm>
            <a:off x="5011250" y="1436321"/>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9"/>
          <p:cNvSpPr/>
          <p:nvPr/>
        </p:nvSpPr>
        <p:spPr>
          <a:xfrm>
            <a:off x="5011250" y="2786308"/>
            <a:ext cx="252300" cy="25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9"/>
          <p:cNvSpPr/>
          <p:nvPr/>
        </p:nvSpPr>
        <p:spPr>
          <a:xfrm>
            <a:off x="6801200" y="1436321"/>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9"/>
          <p:cNvSpPr/>
          <p:nvPr/>
        </p:nvSpPr>
        <p:spPr>
          <a:xfrm>
            <a:off x="6753975" y="2786308"/>
            <a:ext cx="252300" cy="252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06" name="Google Shape;1306;p59" title="Gráfico">
            <a:hlinkClick r:id="rId4"/>
          </p:cNvPr>
          <p:cNvPicPr preferRelativeResize="0"/>
          <p:nvPr/>
        </p:nvPicPr>
        <p:blipFill>
          <a:blip r:embed="rId5">
            <a:alphaModFix/>
          </a:blip>
          <a:stretch>
            <a:fillRect/>
          </a:stretch>
        </p:blipFill>
        <p:spPr>
          <a:xfrm>
            <a:off x="762475" y="1340612"/>
            <a:ext cx="4055719" cy="2853574"/>
          </a:xfrm>
          <a:prstGeom prst="rect">
            <a:avLst/>
          </a:prstGeom>
          <a:noFill/>
          <a:ln>
            <a:noFill/>
          </a:ln>
        </p:spPr>
      </p:pic>
      <p:grpSp>
        <p:nvGrpSpPr>
          <p:cNvPr id="1307" name="Google Shape;1307;p59"/>
          <p:cNvGrpSpPr/>
          <p:nvPr/>
        </p:nvGrpSpPr>
        <p:grpSpPr>
          <a:xfrm>
            <a:off x="155735" y="600897"/>
            <a:ext cx="791469" cy="739694"/>
            <a:chOff x="8352525" y="3155950"/>
            <a:chExt cx="791469" cy="739694"/>
          </a:xfrm>
        </p:grpSpPr>
        <p:sp>
          <p:nvSpPr>
            <p:cNvPr id="1308" name="Google Shape;1308;p59"/>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9"/>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9"/>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59"/>
          <p:cNvGrpSpPr/>
          <p:nvPr/>
        </p:nvGrpSpPr>
        <p:grpSpPr>
          <a:xfrm rot="-5400000">
            <a:off x="8436825" y="4087175"/>
            <a:ext cx="150451" cy="512600"/>
            <a:chOff x="2990775" y="3601075"/>
            <a:chExt cx="150451" cy="512600"/>
          </a:xfrm>
        </p:grpSpPr>
        <p:sp>
          <p:nvSpPr>
            <p:cNvPr id="1312" name="Google Shape;1312;p59"/>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9"/>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9"/>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9"/>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9"/>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9"/>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9"/>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9"/>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9"/>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9"/>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59"/>
          <p:cNvGrpSpPr/>
          <p:nvPr/>
        </p:nvGrpSpPr>
        <p:grpSpPr>
          <a:xfrm>
            <a:off x="8255879" y="1053273"/>
            <a:ext cx="604586" cy="572671"/>
            <a:chOff x="5397450" y="983750"/>
            <a:chExt cx="780917" cy="739694"/>
          </a:xfrm>
        </p:grpSpPr>
        <p:sp>
          <p:nvSpPr>
            <p:cNvPr id="1323" name="Google Shape;1323;p59"/>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9"/>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9"/>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329"/>
        <p:cNvGrpSpPr/>
        <p:nvPr/>
      </p:nvGrpSpPr>
      <p:grpSpPr>
        <a:xfrm>
          <a:off x="0" y="0"/>
          <a:ext cx="0" cy="0"/>
          <a:chOff x="0" y="0"/>
          <a:chExt cx="0" cy="0"/>
        </a:xfrm>
      </p:grpSpPr>
      <p:sp>
        <p:nvSpPr>
          <p:cNvPr id="1330" name="Google Shape;1330;p60"/>
          <p:cNvSpPr txBox="1"/>
          <p:nvPr/>
        </p:nvSpPr>
        <p:spPr>
          <a:xfrm flipH="1">
            <a:off x="6364349" y="1216613"/>
            <a:ext cx="20664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Chivo"/>
                <a:ea typeface="Chivo"/>
                <a:cs typeface="Chivo"/>
                <a:sym typeface="Chivo"/>
              </a:rPr>
              <a:t>Venus</a:t>
            </a:r>
            <a:endParaRPr sz="2000" b="1">
              <a:solidFill>
                <a:schemeClr val="dk1"/>
              </a:solidFill>
              <a:latin typeface="Chivo"/>
              <a:ea typeface="Chivo"/>
              <a:cs typeface="Chivo"/>
              <a:sym typeface="Chivo"/>
            </a:endParaRPr>
          </a:p>
        </p:txBody>
      </p:sp>
      <p:sp>
        <p:nvSpPr>
          <p:cNvPr id="1331" name="Google Shape;1331;p60"/>
          <p:cNvSpPr txBox="1"/>
          <p:nvPr/>
        </p:nvSpPr>
        <p:spPr>
          <a:xfrm flipH="1">
            <a:off x="6364349" y="3450598"/>
            <a:ext cx="20664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Chivo"/>
                <a:ea typeface="Chivo"/>
                <a:cs typeface="Chivo"/>
                <a:sym typeface="Chivo"/>
              </a:rPr>
              <a:t>Mars</a:t>
            </a:r>
            <a:endParaRPr sz="2000" b="1">
              <a:solidFill>
                <a:schemeClr val="dk1"/>
              </a:solidFill>
              <a:latin typeface="Chivo"/>
              <a:ea typeface="Chivo"/>
              <a:cs typeface="Chivo"/>
              <a:sym typeface="Chivo"/>
            </a:endParaRPr>
          </a:p>
        </p:txBody>
      </p:sp>
      <p:sp>
        <p:nvSpPr>
          <p:cNvPr id="1332" name="Google Shape;1332;p60"/>
          <p:cNvSpPr txBox="1"/>
          <p:nvPr/>
        </p:nvSpPr>
        <p:spPr>
          <a:xfrm flipH="1">
            <a:off x="6364374" y="2333605"/>
            <a:ext cx="20664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Chivo"/>
                <a:ea typeface="Chivo"/>
                <a:cs typeface="Chivo"/>
                <a:sym typeface="Chivo"/>
              </a:rPr>
              <a:t>Mercury</a:t>
            </a:r>
            <a:endParaRPr sz="2000" b="1">
              <a:solidFill>
                <a:schemeClr val="dk1"/>
              </a:solidFill>
              <a:latin typeface="Chivo"/>
              <a:ea typeface="Chivo"/>
              <a:cs typeface="Chivo"/>
              <a:sym typeface="Chivo"/>
            </a:endParaRPr>
          </a:p>
        </p:txBody>
      </p:sp>
      <p:sp>
        <p:nvSpPr>
          <p:cNvPr id="1333" name="Google Shape;1333;p6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Best hygiene workshops</a:t>
            </a:r>
            <a:endParaRPr/>
          </a:p>
        </p:txBody>
      </p:sp>
      <p:sp>
        <p:nvSpPr>
          <p:cNvPr id="1334" name="Google Shape;1334;p60"/>
          <p:cNvSpPr txBox="1"/>
          <p:nvPr/>
        </p:nvSpPr>
        <p:spPr>
          <a:xfrm flipH="1">
            <a:off x="6364361" y="1591477"/>
            <a:ext cx="20664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Venus is the second planet from the Sun</a:t>
            </a:r>
            <a:endParaRPr>
              <a:solidFill>
                <a:schemeClr val="dk1"/>
              </a:solidFill>
              <a:latin typeface="Familjen Grotesk"/>
              <a:ea typeface="Familjen Grotesk"/>
              <a:cs typeface="Familjen Grotesk"/>
              <a:sym typeface="Familjen Grotesk"/>
            </a:endParaRPr>
          </a:p>
        </p:txBody>
      </p:sp>
      <p:sp>
        <p:nvSpPr>
          <p:cNvPr id="1335" name="Google Shape;1335;p60"/>
          <p:cNvSpPr txBox="1"/>
          <p:nvPr/>
        </p:nvSpPr>
        <p:spPr>
          <a:xfrm flipH="1">
            <a:off x="6364361" y="3825462"/>
            <a:ext cx="20664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Despite being red, Mars is a very cold place</a:t>
            </a:r>
            <a:endParaRPr>
              <a:solidFill>
                <a:schemeClr val="dk1"/>
              </a:solidFill>
              <a:latin typeface="Familjen Grotesk"/>
              <a:ea typeface="Familjen Grotesk"/>
              <a:cs typeface="Familjen Grotesk"/>
              <a:sym typeface="Familjen Grotesk"/>
            </a:endParaRPr>
          </a:p>
        </p:txBody>
      </p:sp>
      <p:sp>
        <p:nvSpPr>
          <p:cNvPr id="1336" name="Google Shape;1336;p60"/>
          <p:cNvSpPr txBox="1"/>
          <p:nvPr/>
        </p:nvSpPr>
        <p:spPr>
          <a:xfrm flipH="1">
            <a:off x="6364375" y="2708470"/>
            <a:ext cx="20664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Familjen Grotesk"/>
                <a:ea typeface="Familjen Grotesk"/>
                <a:cs typeface="Familjen Grotesk"/>
                <a:sym typeface="Familjen Grotesk"/>
              </a:rPr>
              <a:t>Mercury is the closest planet to the Sun</a:t>
            </a:r>
            <a:endParaRPr>
              <a:solidFill>
                <a:schemeClr val="dk1"/>
              </a:solidFill>
              <a:latin typeface="Familjen Grotesk"/>
              <a:ea typeface="Familjen Grotesk"/>
              <a:cs typeface="Familjen Grotesk"/>
              <a:sym typeface="Familjen Grotesk"/>
            </a:endParaRPr>
          </a:p>
        </p:txBody>
      </p:sp>
      <p:grpSp>
        <p:nvGrpSpPr>
          <p:cNvPr id="1337" name="Google Shape;1337;p60"/>
          <p:cNvGrpSpPr/>
          <p:nvPr/>
        </p:nvGrpSpPr>
        <p:grpSpPr>
          <a:xfrm>
            <a:off x="620941" y="1496643"/>
            <a:ext cx="4919741" cy="2620545"/>
            <a:chOff x="233350" y="949250"/>
            <a:chExt cx="7137300" cy="3802300"/>
          </a:xfrm>
        </p:grpSpPr>
        <p:sp>
          <p:nvSpPr>
            <p:cNvPr id="1338" name="Google Shape;1338;p6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 name="Google Shape;1389;p60"/>
          <p:cNvSpPr/>
          <p:nvPr/>
        </p:nvSpPr>
        <p:spPr>
          <a:xfrm flipH="1">
            <a:off x="115804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0"/>
          <p:cNvSpPr/>
          <p:nvPr/>
        </p:nvSpPr>
        <p:spPr>
          <a:xfrm flipH="1">
            <a:off x="3146099" y="261018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0"/>
          <p:cNvSpPr/>
          <p:nvPr/>
        </p:nvSpPr>
        <p:spPr>
          <a:xfrm flipH="1">
            <a:off x="4999749" y="2801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0"/>
          <p:cNvSpPr/>
          <p:nvPr/>
        </p:nvSpPr>
        <p:spPr>
          <a:xfrm>
            <a:off x="6096983" y="1237156"/>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0"/>
          <p:cNvSpPr/>
          <p:nvPr/>
        </p:nvSpPr>
        <p:spPr>
          <a:xfrm>
            <a:off x="6096983" y="235500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0"/>
          <p:cNvSpPr/>
          <p:nvPr/>
        </p:nvSpPr>
        <p:spPr>
          <a:xfrm>
            <a:off x="6096983" y="347285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 name="Google Shape;1395;p60"/>
          <p:cNvGrpSpPr/>
          <p:nvPr/>
        </p:nvGrpSpPr>
        <p:grpSpPr>
          <a:xfrm rot="5400000">
            <a:off x="7932910" y="109247"/>
            <a:ext cx="791469" cy="739694"/>
            <a:chOff x="8352525" y="3155950"/>
            <a:chExt cx="791469" cy="739694"/>
          </a:xfrm>
        </p:grpSpPr>
        <p:sp>
          <p:nvSpPr>
            <p:cNvPr id="1396" name="Google Shape;1396;p60"/>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0"/>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0"/>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60"/>
          <p:cNvGrpSpPr/>
          <p:nvPr/>
        </p:nvGrpSpPr>
        <p:grpSpPr>
          <a:xfrm>
            <a:off x="5318050" y="4499775"/>
            <a:ext cx="150451" cy="512600"/>
            <a:chOff x="2990775" y="3601075"/>
            <a:chExt cx="150451" cy="512600"/>
          </a:xfrm>
        </p:grpSpPr>
        <p:sp>
          <p:nvSpPr>
            <p:cNvPr id="1400" name="Google Shape;1400;p60"/>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0"/>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0"/>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0"/>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0"/>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0"/>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0"/>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0"/>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0"/>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0"/>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413"/>
        <p:cNvGrpSpPr/>
        <p:nvPr/>
      </p:nvGrpSpPr>
      <p:grpSpPr>
        <a:xfrm>
          <a:off x="0" y="0"/>
          <a:ext cx="0" cy="0"/>
          <a:chOff x="0" y="0"/>
          <a:chExt cx="0" cy="0"/>
        </a:xfrm>
      </p:grpSpPr>
      <p:sp>
        <p:nvSpPr>
          <p:cNvPr id="1414" name="Google Shape;1414;p61"/>
          <p:cNvSpPr txBox="1">
            <a:spLocks noGrp="1"/>
          </p:cNvSpPr>
          <p:nvPr>
            <p:ph type="title"/>
          </p:nvPr>
        </p:nvSpPr>
        <p:spPr>
          <a:xfrm>
            <a:off x="1032475" y="1683400"/>
            <a:ext cx="2599200" cy="61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1415" name="Google Shape;1415;p61"/>
          <p:cNvSpPr txBox="1">
            <a:spLocks noGrp="1"/>
          </p:cNvSpPr>
          <p:nvPr>
            <p:ph type="subTitle" idx="1"/>
          </p:nvPr>
        </p:nvSpPr>
        <p:spPr>
          <a:xfrm>
            <a:off x="1032475" y="2294300"/>
            <a:ext cx="2599200" cy="116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them and select “Replace image”</a:t>
            </a:r>
            <a:endParaRPr/>
          </a:p>
        </p:txBody>
      </p:sp>
      <p:grpSp>
        <p:nvGrpSpPr>
          <p:cNvPr id="1416" name="Google Shape;1416;p61"/>
          <p:cNvGrpSpPr/>
          <p:nvPr/>
        </p:nvGrpSpPr>
        <p:grpSpPr>
          <a:xfrm>
            <a:off x="4678530" y="1323607"/>
            <a:ext cx="3432984" cy="2496295"/>
            <a:chOff x="331763" y="414153"/>
            <a:chExt cx="6903246" cy="5019697"/>
          </a:xfrm>
        </p:grpSpPr>
        <p:sp>
          <p:nvSpPr>
            <p:cNvPr id="1417" name="Google Shape;1417;p61"/>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1"/>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1"/>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1"/>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21" name="Google Shape;1421;p61"/>
          <p:cNvPicPr preferRelativeResize="0"/>
          <p:nvPr/>
        </p:nvPicPr>
        <p:blipFill rotWithShape="1">
          <a:blip r:embed="rId3">
            <a:alphaModFix/>
          </a:blip>
          <a:srcRect l="3891" r="3882"/>
          <a:stretch/>
        </p:blipFill>
        <p:spPr>
          <a:xfrm>
            <a:off x="4770428" y="1415833"/>
            <a:ext cx="3249110" cy="1981718"/>
          </a:xfrm>
          <a:prstGeom prst="rect">
            <a:avLst/>
          </a:prstGeom>
          <a:noFill/>
          <a:ln>
            <a:noFill/>
          </a:ln>
        </p:spPr>
      </p:pic>
      <p:sp>
        <p:nvSpPr>
          <p:cNvPr id="1422" name="Google Shape;1422;p61"/>
          <p:cNvSpPr/>
          <p:nvPr/>
        </p:nvSpPr>
        <p:spPr>
          <a:xfrm>
            <a:off x="4198610" y="1927043"/>
            <a:ext cx="1101924" cy="2102546"/>
          </a:xfrm>
          <a:custGeom>
            <a:avLst/>
            <a:gdLst/>
            <a:ahLst/>
            <a:cxnLst/>
            <a:rect l="l" t="t" r="r" b="b"/>
            <a:pathLst>
              <a:path w="84552" h="161331" extrusionOk="0">
                <a:moveTo>
                  <a:pt x="1" y="1"/>
                </a:moveTo>
                <a:lnTo>
                  <a:pt x="1" y="161331"/>
                </a:lnTo>
                <a:lnTo>
                  <a:pt x="84551" y="161331"/>
                </a:lnTo>
                <a:lnTo>
                  <a:pt x="84551" y="1"/>
                </a:lnTo>
                <a:close/>
              </a:path>
            </a:pathLst>
          </a:custGeom>
          <a:solidFill>
            <a:srgbClr val="C2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 name="Google Shape;1423;p61"/>
          <p:cNvGrpSpPr/>
          <p:nvPr/>
        </p:nvGrpSpPr>
        <p:grpSpPr>
          <a:xfrm>
            <a:off x="4142444" y="1806239"/>
            <a:ext cx="1214752" cy="2465737"/>
            <a:chOff x="5186401" y="494525"/>
            <a:chExt cx="1834973" cy="3724678"/>
          </a:xfrm>
        </p:grpSpPr>
        <p:sp>
          <p:nvSpPr>
            <p:cNvPr id="1424" name="Google Shape;1424;p61"/>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1"/>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26" name="Google Shape;1426;p61"/>
          <p:cNvPicPr preferRelativeResize="0"/>
          <p:nvPr/>
        </p:nvPicPr>
        <p:blipFill rotWithShape="1">
          <a:blip r:embed="rId4">
            <a:alphaModFix/>
          </a:blip>
          <a:srcRect l="62628" r="2441"/>
          <a:stretch/>
        </p:blipFill>
        <p:spPr>
          <a:xfrm>
            <a:off x="4198615" y="1927046"/>
            <a:ext cx="1101896" cy="2102527"/>
          </a:xfrm>
          <a:prstGeom prst="rect">
            <a:avLst/>
          </a:prstGeom>
          <a:noFill/>
          <a:ln>
            <a:noFill/>
          </a:ln>
        </p:spPr>
      </p:pic>
      <p:grpSp>
        <p:nvGrpSpPr>
          <p:cNvPr id="1427" name="Google Shape;1427;p61"/>
          <p:cNvGrpSpPr/>
          <p:nvPr/>
        </p:nvGrpSpPr>
        <p:grpSpPr>
          <a:xfrm>
            <a:off x="200788" y="499325"/>
            <a:ext cx="791469" cy="739694"/>
            <a:chOff x="8352525" y="3155950"/>
            <a:chExt cx="791469" cy="739694"/>
          </a:xfrm>
        </p:grpSpPr>
        <p:sp>
          <p:nvSpPr>
            <p:cNvPr id="1428" name="Google Shape;1428;p61"/>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1"/>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1"/>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61"/>
          <p:cNvGrpSpPr/>
          <p:nvPr/>
        </p:nvGrpSpPr>
        <p:grpSpPr>
          <a:xfrm>
            <a:off x="7892273" y="153182"/>
            <a:ext cx="150451" cy="512600"/>
            <a:chOff x="2990775" y="3601075"/>
            <a:chExt cx="150451" cy="512600"/>
          </a:xfrm>
        </p:grpSpPr>
        <p:sp>
          <p:nvSpPr>
            <p:cNvPr id="1432" name="Google Shape;1432;p61"/>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1"/>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1"/>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1"/>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1"/>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1"/>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1"/>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1"/>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1"/>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1"/>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sp>
        <p:nvSpPr>
          <p:cNvPr id="1446" name="Google Shape;1446;p62"/>
          <p:cNvSpPr txBox="1">
            <a:spLocks noGrp="1"/>
          </p:cNvSpPr>
          <p:nvPr>
            <p:ph type="title"/>
          </p:nvPr>
        </p:nvSpPr>
        <p:spPr>
          <a:xfrm>
            <a:off x="1020234" y="728100"/>
            <a:ext cx="39828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447" name="Google Shape;1447;p62"/>
          <p:cNvSpPr txBox="1">
            <a:spLocks noGrp="1"/>
          </p:cNvSpPr>
          <p:nvPr>
            <p:ph type="subTitle" idx="1"/>
          </p:nvPr>
        </p:nvSpPr>
        <p:spPr>
          <a:xfrm>
            <a:off x="1020200" y="1770299"/>
            <a:ext cx="3982800" cy="110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448" name="Google Shape;1448;p62"/>
          <p:cNvSpPr txBox="1"/>
          <p:nvPr/>
        </p:nvSpPr>
        <p:spPr>
          <a:xfrm>
            <a:off x="1020200" y="3986025"/>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Familjen Grotesk"/>
                <a:ea typeface="Familjen Grotesk"/>
                <a:cs typeface="Familjen Grotesk"/>
                <a:sym typeface="Familjen Grotesk"/>
              </a:rPr>
              <a:t>Please keep this slide for attribution</a:t>
            </a:r>
            <a:endParaRPr sz="1000">
              <a:solidFill>
                <a:schemeClr val="dk1"/>
              </a:solidFill>
              <a:latin typeface="Familjen Grotesk"/>
              <a:ea typeface="Familjen Grotesk"/>
              <a:cs typeface="Familjen Grotesk"/>
              <a:sym typeface="Familjen Grotesk"/>
            </a:endParaRPr>
          </a:p>
        </p:txBody>
      </p:sp>
      <p:grpSp>
        <p:nvGrpSpPr>
          <p:cNvPr id="1449" name="Google Shape;1449;p62"/>
          <p:cNvGrpSpPr/>
          <p:nvPr/>
        </p:nvGrpSpPr>
        <p:grpSpPr>
          <a:xfrm>
            <a:off x="1127586" y="2964450"/>
            <a:ext cx="387681" cy="387661"/>
            <a:chOff x="266768" y="1721375"/>
            <a:chExt cx="397907" cy="397887"/>
          </a:xfrm>
        </p:grpSpPr>
        <p:sp>
          <p:nvSpPr>
            <p:cNvPr id="1450" name="Google Shape;1450;p6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62"/>
          <p:cNvGrpSpPr/>
          <p:nvPr/>
        </p:nvGrpSpPr>
        <p:grpSpPr>
          <a:xfrm>
            <a:off x="2186282" y="2964212"/>
            <a:ext cx="387661" cy="387661"/>
            <a:chOff x="1379798" y="1723250"/>
            <a:chExt cx="397887" cy="397887"/>
          </a:xfrm>
        </p:grpSpPr>
        <p:sp>
          <p:nvSpPr>
            <p:cNvPr id="1453" name="Google Shape;1453;p6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62"/>
          <p:cNvGrpSpPr/>
          <p:nvPr/>
        </p:nvGrpSpPr>
        <p:grpSpPr>
          <a:xfrm>
            <a:off x="1655242" y="2964212"/>
            <a:ext cx="387641" cy="387661"/>
            <a:chOff x="864491" y="1723250"/>
            <a:chExt cx="397866" cy="397887"/>
          </a:xfrm>
        </p:grpSpPr>
        <p:sp>
          <p:nvSpPr>
            <p:cNvPr id="1458" name="Google Shape;1458;p6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62"/>
          <p:cNvGrpSpPr/>
          <p:nvPr/>
        </p:nvGrpSpPr>
        <p:grpSpPr>
          <a:xfrm>
            <a:off x="4023900" y="-1785527"/>
            <a:ext cx="7858008" cy="9619153"/>
            <a:chOff x="4023900" y="-1785527"/>
            <a:chExt cx="7858008" cy="9619153"/>
          </a:xfrm>
        </p:grpSpPr>
        <p:sp>
          <p:nvSpPr>
            <p:cNvPr id="1462" name="Google Shape;1462;p62"/>
            <p:cNvSpPr/>
            <p:nvPr/>
          </p:nvSpPr>
          <p:spPr>
            <a:xfrm rot="1393865" flipH="1">
              <a:off x="4511780" y="-1014621"/>
              <a:ext cx="4612231" cy="3421842"/>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1"/>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2"/>
            <p:cNvSpPr/>
            <p:nvPr/>
          </p:nvSpPr>
          <p:spPr>
            <a:xfrm rot="5400000">
              <a:off x="4987569" y="3530989"/>
              <a:ext cx="4988414" cy="3616860"/>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2"/>
            <p:cNvSpPr/>
            <p:nvPr/>
          </p:nvSpPr>
          <p:spPr>
            <a:xfrm rot="-2700000">
              <a:off x="7278509" y="1020841"/>
              <a:ext cx="4559520" cy="2012722"/>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62"/>
          <p:cNvGrpSpPr/>
          <p:nvPr/>
        </p:nvGrpSpPr>
        <p:grpSpPr>
          <a:xfrm rot="5400000">
            <a:off x="8099250" y="370025"/>
            <a:ext cx="150451" cy="512600"/>
            <a:chOff x="2990775" y="3601075"/>
            <a:chExt cx="150451" cy="512600"/>
          </a:xfrm>
        </p:grpSpPr>
        <p:sp>
          <p:nvSpPr>
            <p:cNvPr id="1466" name="Google Shape;1466;p62"/>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2"/>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2"/>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2"/>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2"/>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2"/>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2"/>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2"/>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2"/>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2"/>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2"/>
          <p:cNvGrpSpPr/>
          <p:nvPr/>
        </p:nvGrpSpPr>
        <p:grpSpPr>
          <a:xfrm>
            <a:off x="6056650" y="3217175"/>
            <a:ext cx="780917" cy="739694"/>
            <a:chOff x="5397450" y="983750"/>
            <a:chExt cx="780917" cy="739694"/>
          </a:xfrm>
        </p:grpSpPr>
        <p:sp>
          <p:nvSpPr>
            <p:cNvPr id="1477" name="Google Shape;1477;p62"/>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2"/>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2"/>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62"/>
          <p:cNvGrpSpPr/>
          <p:nvPr/>
        </p:nvGrpSpPr>
        <p:grpSpPr>
          <a:xfrm>
            <a:off x="8169000" y="3654300"/>
            <a:ext cx="791469" cy="739694"/>
            <a:chOff x="8352525" y="3155950"/>
            <a:chExt cx="791469" cy="739694"/>
          </a:xfrm>
        </p:grpSpPr>
        <p:sp>
          <p:nvSpPr>
            <p:cNvPr id="1481" name="Google Shape;1481;p62"/>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2"/>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2"/>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62"/>
          <p:cNvGrpSpPr/>
          <p:nvPr/>
        </p:nvGrpSpPr>
        <p:grpSpPr>
          <a:xfrm>
            <a:off x="192355" y="326457"/>
            <a:ext cx="791469" cy="739694"/>
            <a:chOff x="8352525" y="3155950"/>
            <a:chExt cx="791469" cy="739694"/>
          </a:xfrm>
        </p:grpSpPr>
        <p:sp>
          <p:nvSpPr>
            <p:cNvPr id="1485" name="Google Shape;1485;p62"/>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2"/>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2"/>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 name="Google Shape;1488;p62"/>
          <p:cNvGrpSpPr/>
          <p:nvPr/>
        </p:nvGrpSpPr>
        <p:grpSpPr>
          <a:xfrm>
            <a:off x="294400" y="4079000"/>
            <a:ext cx="150451" cy="512600"/>
            <a:chOff x="2990775" y="3601075"/>
            <a:chExt cx="150451" cy="512600"/>
          </a:xfrm>
        </p:grpSpPr>
        <p:sp>
          <p:nvSpPr>
            <p:cNvPr id="1489" name="Google Shape;1489;p62"/>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2"/>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2"/>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2"/>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2"/>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2"/>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2"/>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2"/>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2"/>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2"/>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502"/>
        <p:cNvGrpSpPr/>
        <p:nvPr/>
      </p:nvGrpSpPr>
      <p:grpSpPr>
        <a:xfrm>
          <a:off x="0" y="0"/>
          <a:ext cx="0" cy="0"/>
          <a:chOff x="0" y="0"/>
          <a:chExt cx="0" cy="0"/>
        </a:xfrm>
      </p:grpSpPr>
      <p:sp>
        <p:nvSpPr>
          <p:cNvPr id="1503" name="Google Shape;1503;p6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504" name="Google Shape;1504;p63"/>
          <p:cNvSpPr txBox="1">
            <a:spLocks noGrp="1"/>
          </p:cNvSpPr>
          <p:nvPr>
            <p:ph type="body" idx="1"/>
          </p:nvPr>
        </p:nvSpPr>
        <p:spPr>
          <a:xfrm>
            <a:off x="1065025" y="1215775"/>
            <a:ext cx="7039800" cy="1321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Here’s an assortment of alternative resources whose style fits the one of this template:</a:t>
            </a:r>
            <a:endParaRPr sz="1400"/>
          </a:p>
          <a:p>
            <a:pPr marL="0" lvl="0" indent="0" algn="l" rtl="0">
              <a:lnSpc>
                <a:spcPct val="100000"/>
              </a:lnSpc>
              <a:spcBef>
                <a:spcPts val="1000"/>
              </a:spcBef>
              <a:spcAft>
                <a:spcPts val="0"/>
              </a:spcAft>
              <a:buNone/>
            </a:pPr>
            <a:r>
              <a:rPr lang="en" sz="1600" b="1"/>
              <a:t>Vectors</a:t>
            </a:r>
            <a:endParaRPr sz="1600" b="1"/>
          </a:p>
          <a:p>
            <a:pPr marL="457200" lvl="0" indent="-304800" algn="l" rtl="0">
              <a:lnSpc>
                <a:spcPct val="115000"/>
              </a:lnSpc>
              <a:spcBef>
                <a:spcPts val="800"/>
              </a:spcBef>
              <a:spcAft>
                <a:spcPts val="0"/>
              </a:spcAft>
              <a:buClr>
                <a:schemeClr val="dk1"/>
              </a:buClr>
              <a:buSzPts val="1200"/>
              <a:buChar char="●"/>
            </a:pPr>
            <a:r>
              <a:rPr lang="en" u="sng">
                <a:hlinkClick r:id="rId3"/>
              </a:rPr>
              <a:t>Paper style global handwashing day instagram stories collection with photo</a:t>
            </a:r>
            <a:endParaRPr/>
          </a:p>
          <a:p>
            <a:pPr marL="457200" lvl="0" indent="-304800" algn="l" rtl="0">
              <a:lnSpc>
                <a:spcPct val="115000"/>
              </a:lnSpc>
              <a:spcBef>
                <a:spcPts val="0"/>
              </a:spcBef>
              <a:spcAft>
                <a:spcPts val="0"/>
              </a:spcAft>
              <a:buClr>
                <a:schemeClr val="dk1"/>
              </a:buClr>
              <a:buSzPts val="1200"/>
              <a:buChar char="●"/>
            </a:pPr>
            <a:r>
              <a:rPr lang="en" u="sng">
                <a:hlinkClick r:id="rId4"/>
              </a:rPr>
              <a:t>Paper style global handwashing day social media post template</a:t>
            </a:r>
            <a:endParaRPr/>
          </a:p>
          <a:p>
            <a:pPr marL="0" lvl="0" indent="0" algn="l" rtl="0">
              <a:lnSpc>
                <a:spcPct val="100000"/>
              </a:lnSpc>
              <a:spcBef>
                <a:spcPts val="0"/>
              </a:spcBef>
              <a:spcAft>
                <a:spcPts val="0"/>
              </a:spcAft>
              <a:buNone/>
            </a:pPr>
            <a:endParaRPr sz="1400"/>
          </a:p>
        </p:txBody>
      </p:sp>
      <p:sp>
        <p:nvSpPr>
          <p:cNvPr id="1505" name="Google Shape;1505;p63"/>
          <p:cNvSpPr/>
          <p:nvPr/>
        </p:nvSpPr>
        <p:spPr>
          <a:xfrm rot="4624391">
            <a:off x="5146138" y="2963603"/>
            <a:ext cx="1888548" cy="1406176"/>
          </a:xfrm>
          <a:custGeom>
            <a:avLst/>
            <a:gdLst/>
            <a:ahLst/>
            <a:cxnLst/>
            <a:rect l="l" t="t" r="r" b="b"/>
            <a:pathLst>
              <a:path w="56785" h="42281" extrusionOk="0">
                <a:moveTo>
                  <a:pt x="7892" y="0"/>
                </a:moveTo>
                <a:cubicBezTo>
                  <a:pt x="6611" y="0"/>
                  <a:pt x="5352" y="301"/>
                  <a:pt x="4223" y="1000"/>
                </a:cubicBezTo>
                <a:cubicBezTo>
                  <a:pt x="965" y="3019"/>
                  <a:pt x="1" y="7398"/>
                  <a:pt x="1168" y="10879"/>
                </a:cubicBezTo>
                <a:cubicBezTo>
                  <a:pt x="2117" y="13705"/>
                  <a:pt x="4943" y="15547"/>
                  <a:pt x="7541" y="16709"/>
                </a:cubicBezTo>
                <a:cubicBezTo>
                  <a:pt x="10007" y="17815"/>
                  <a:pt x="13660" y="18099"/>
                  <a:pt x="15431" y="20327"/>
                </a:cubicBezTo>
                <a:cubicBezTo>
                  <a:pt x="18968" y="24771"/>
                  <a:pt x="16542" y="31728"/>
                  <a:pt x="18460" y="36837"/>
                </a:cubicBezTo>
                <a:cubicBezTo>
                  <a:pt x="19440" y="39435"/>
                  <a:pt x="21672" y="41308"/>
                  <a:pt x="24351" y="41962"/>
                </a:cubicBezTo>
                <a:cubicBezTo>
                  <a:pt x="25228" y="42176"/>
                  <a:pt x="26143" y="42280"/>
                  <a:pt x="27070" y="42280"/>
                </a:cubicBezTo>
                <a:cubicBezTo>
                  <a:pt x="31038" y="42280"/>
                  <a:pt x="35202" y="40373"/>
                  <a:pt x="37321" y="37066"/>
                </a:cubicBezTo>
                <a:cubicBezTo>
                  <a:pt x="39076" y="34326"/>
                  <a:pt x="40725" y="31581"/>
                  <a:pt x="43333" y="29541"/>
                </a:cubicBezTo>
                <a:cubicBezTo>
                  <a:pt x="45784" y="27628"/>
                  <a:pt x="48986" y="27131"/>
                  <a:pt x="51371" y="25076"/>
                </a:cubicBezTo>
                <a:cubicBezTo>
                  <a:pt x="53760" y="23016"/>
                  <a:pt x="55846" y="20068"/>
                  <a:pt x="56308" y="16881"/>
                </a:cubicBezTo>
                <a:cubicBezTo>
                  <a:pt x="56785" y="13609"/>
                  <a:pt x="54943" y="9971"/>
                  <a:pt x="51908" y="8606"/>
                </a:cubicBezTo>
                <a:cubicBezTo>
                  <a:pt x="50883" y="8144"/>
                  <a:pt x="49732" y="7814"/>
                  <a:pt x="48539" y="7642"/>
                </a:cubicBezTo>
                <a:cubicBezTo>
                  <a:pt x="47893" y="7547"/>
                  <a:pt x="47234" y="7498"/>
                  <a:pt x="46576" y="7498"/>
                </a:cubicBezTo>
                <a:cubicBezTo>
                  <a:pt x="44553" y="7498"/>
                  <a:pt x="42541" y="7961"/>
                  <a:pt x="40933" y="8991"/>
                </a:cubicBezTo>
                <a:cubicBezTo>
                  <a:pt x="38300" y="10676"/>
                  <a:pt x="36570" y="13710"/>
                  <a:pt x="33632" y="14928"/>
                </a:cubicBezTo>
                <a:cubicBezTo>
                  <a:pt x="32737" y="15298"/>
                  <a:pt x="31798" y="15466"/>
                  <a:pt x="30859" y="15466"/>
                </a:cubicBezTo>
                <a:cubicBezTo>
                  <a:pt x="29353" y="15466"/>
                  <a:pt x="27844" y="15034"/>
                  <a:pt x="26513" y="14309"/>
                </a:cubicBezTo>
                <a:cubicBezTo>
                  <a:pt x="21865" y="11787"/>
                  <a:pt x="19171" y="6891"/>
                  <a:pt x="15482" y="3288"/>
                </a:cubicBezTo>
                <a:cubicBezTo>
                  <a:pt x="13570" y="1425"/>
                  <a:pt x="10677" y="0"/>
                  <a:pt x="7892"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3"/>
          <p:cNvSpPr/>
          <p:nvPr/>
        </p:nvSpPr>
        <p:spPr>
          <a:xfrm rot="4624391">
            <a:off x="6536610" y="3031433"/>
            <a:ext cx="1990650" cy="1270517"/>
          </a:xfrm>
          <a:custGeom>
            <a:avLst/>
            <a:gdLst/>
            <a:ahLst/>
            <a:cxnLst/>
            <a:rect l="l" t="t" r="r" b="b"/>
            <a:pathLst>
              <a:path w="59855" h="38202" extrusionOk="0">
                <a:moveTo>
                  <a:pt x="12013" y="1"/>
                </a:moveTo>
                <a:cubicBezTo>
                  <a:pt x="11296" y="1"/>
                  <a:pt x="10574" y="54"/>
                  <a:pt x="9849" y="163"/>
                </a:cubicBezTo>
                <a:cubicBezTo>
                  <a:pt x="5328" y="848"/>
                  <a:pt x="1533" y="3873"/>
                  <a:pt x="813" y="8541"/>
                </a:cubicBezTo>
                <a:cubicBezTo>
                  <a:pt x="1" y="13818"/>
                  <a:pt x="1893" y="19881"/>
                  <a:pt x="7942" y="20485"/>
                </a:cubicBezTo>
                <a:cubicBezTo>
                  <a:pt x="8400" y="20531"/>
                  <a:pt x="8856" y="20551"/>
                  <a:pt x="9311" y="20551"/>
                </a:cubicBezTo>
                <a:cubicBezTo>
                  <a:pt x="12608" y="20551"/>
                  <a:pt x="15808" y="19473"/>
                  <a:pt x="19099" y="19277"/>
                </a:cubicBezTo>
                <a:cubicBezTo>
                  <a:pt x="19535" y="19252"/>
                  <a:pt x="19994" y="19233"/>
                  <a:pt x="20463" y="19233"/>
                </a:cubicBezTo>
                <a:cubicBezTo>
                  <a:pt x="22137" y="19233"/>
                  <a:pt x="23936" y="19466"/>
                  <a:pt x="25224" y="20429"/>
                </a:cubicBezTo>
                <a:cubicBezTo>
                  <a:pt x="28897" y="23184"/>
                  <a:pt x="28811" y="29786"/>
                  <a:pt x="30475" y="33662"/>
                </a:cubicBezTo>
                <a:cubicBezTo>
                  <a:pt x="31483" y="36014"/>
                  <a:pt x="34274" y="38202"/>
                  <a:pt x="36972" y="38202"/>
                </a:cubicBezTo>
                <a:cubicBezTo>
                  <a:pt x="37534" y="38202"/>
                  <a:pt x="38092" y="38107"/>
                  <a:pt x="38629" y="37899"/>
                </a:cubicBezTo>
                <a:cubicBezTo>
                  <a:pt x="41623" y="36742"/>
                  <a:pt x="43572" y="32977"/>
                  <a:pt x="45444" y="30552"/>
                </a:cubicBezTo>
                <a:cubicBezTo>
                  <a:pt x="46814" y="28776"/>
                  <a:pt x="48407" y="26954"/>
                  <a:pt x="50406" y="25873"/>
                </a:cubicBezTo>
                <a:cubicBezTo>
                  <a:pt x="51355" y="25356"/>
                  <a:pt x="52365" y="24991"/>
                  <a:pt x="53359" y="24595"/>
                </a:cubicBezTo>
                <a:cubicBezTo>
                  <a:pt x="54521" y="24123"/>
                  <a:pt x="55658" y="23605"/>
                  <a:pt x="56627" y="22743"/>
                </a:cubicBezTo>
                <a:cubicBezTo>
                  <a:pt x="59854" y="19871"/>
                  <a:pt x="59712" y="13838"/>
                  <a:pt x="55658" y="11788"/>
                </a:cubicBezTo>
                <a:cubicBezTo>
                  <a:pt x="54273" y="11087"/>
                  <a:pt x="52668" y="10798"/>
                  <a:pt x="51041" y="10798"/>
                </a:cubicBezTo>
                <a:cubicBezTo>
                  <a:pt x="49168" y="10798"/>
                  <a:pt x="47266" y="11182"/>
                  <a:pt x="45637" y="11763"/>
                </a:cubicBezTo>
                <a:cubicBezTo>
                  <a:pt x="42613" y="12838"/>
                  <a:pt x="40314" y="15046"/>
                  <a:pt x="37072" y="15690"/>
                </a:cubicBezTo>
                <a:cubicBezTo>
                  <a:pt x="36381" y="15829"/>
                  <a:pt x="35657" y="15902"/>
                  <a:pt x="34927" y="15902"/>
                </a:cubicBezTo>
                <a:cubicBezTo>
                  <a:pt x="32668" y="15902"/>
                  <a:pt x="30350" y="15197"/>
                  <a:pt x="28801" y="13528"/>
                </a:cubicBezTo>
                <a:cubicBezTo>
                  <a:pt x="26396" y="10930"/>
                  <a:pt x="25513" y="7242"/>
                  <a:pt x="23027" y="4735"/>
                </a:cubicBezTo>
                <a:cubicBezTo>
                  <a:pt x="20082" y="1769"/>
                  <a:pt x="16143" y="1"/>
                  <a:pt x="12013" y="1"/>
                </a:cubicBezTo>
                <a:close/>
              </a:path>
            </a:pathLst>
          </a:custGeom>
          <a:solidFill>
            <a:schemeClr val="dk2"/>
          </a:solidFill>
          <a:ln>
            <a:noFill/>
          </a:ln>
          <a:effectLst>
            <a:outerShdw blurRad="171450" dist="762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3"/>
          <p:cNvSpPr/>
          <p:nvPr/>
        </p:nvSpPr>
        <p:spPr>
          <a:xfrm rot="4624391">
            <a:off x="3784577" y="2975942"/>
            <a:ext cx="1582077" cy="1381499"/>
          </a:xfrm>
          <a:custGeom>
            <a:avLst/>
            <a:gdLst/>
            <a:ahLst/>
            <a:cxnLst/>
            <a:rect l="l" t="t" r="r" b="b"/>
            <a:pathLst>
              <a:path w="47570" h="41539" extrusionOk="0">
                <a:moveTo>
                  <a:pt x="6399" y="1"/>
                </a:moveTo>
                <a:cubicBezTo>
                  <a:pt x="6121" y="1"/>
                  <a:pt x="5840" y="20"/>
                  <a:pt x="5556" y="61"/>
                </a:cubicBezTo>
                <a:cubicBezTo>
                  <a:pt x="5480" y="71"/>
                  <a:pt x="5409" y="81"/>
                  <a:pt x="5343" y="96"/>
                </a:cubicBezTo>
                <a:cubicBezTo>
                  <a:pt x="2816" y="584"/>
                  <a:pt x="1274" y="3090"/>
                  <a:pt x="868" y="5485"/>
                </a:cubicBezTo>
                <a:cubicBezTo>
                  <a:pt x="0" y="10554"/>
                  <a:pt x="1162" y="16232"/>
                  <a:pt x="4105" y="20458"/>
                </a:cubicBezTo>
                <a:cubicBezTo>
                  <a:pt x="6957" y="24553"/>
                  <a:pt x="11224" y="27126"/>
                  <a:pt x="16039" y="28227"/>
                </a:cubicBezTo>
                <a:cubicBezTo>
                  <a:pt x="18576" y="28810"/>
                  <a:pt x="20642" y="29708"/>
                  <a:pt x="22270" y="31789"/>
                </a:cubicBezTo>
                <a:cubicBezTo>
                  <a:pt x="23879" y="33839"/>
                  <a:pt x="25061" y="36218"/>
                  <a:pt x="27010" y="37984"/>
                </a:cubicBezTo>
                <a:cubicBezTo>
                  <a:pt x="29288" y="40054"/>
                  <a:pt x="32109" y="41313"/>
                  <a:pt x="35189" y="41511"/>
                </a:cubicBezTo>
                <a:cubicBezTo>
                  <a:pt x="35478" y="41529"/>
                  <a:pt x="35767" y="41539"/>
                  <a:pt x="36055" y="41539"/>
                </a:cubicBezTo>
                <a:cubicBezTo>
                  <a:pt x="40719" y="41539"/>
                  <a:pt x="45077" y="39073"/>
                  <a:pt x="46869" y="34605"/>
                </a:cubicBezTo>
                <a:cubicBezTo>
                  <a:pt x="47417" y="33250"/>
                  <a:pt x="47570" y="31692"/>
                  <a:pt x="47067" y="30322"/>
                </a:cubicBezTo>
                <a:cubicBezTo>
                  <a:pt x="46545" y="28902"/>
                  <a:pt x="45347" y="27785"/>
                  <a:pt x="43962" y="27171"/>
                </a:cubicBezTo>
                <a:cubicBezTo>
                  <a:pt x="42797" y="26657"/>
                  <a:pt x="41545" y="26498"/>
                  <a:pt x="40255" y="26498"/>
                </a:cubicBezTo>
                <a:cubicBezTo>
                  <a:pt x="38178" y="26498"/>
                  <a:pt x="36004" y="26909"/>
                  <a:pt x="33940" y="26909"/>
                </a:cubicBezTo>
                <a:cubicBezTo>
                  <a:pt x="32163" y="26909"/>
                  <a:pt x="30468" y="26605"/>
                  <a:pt x="28988" y="25472"/>
                </a:cubicBezTo>
                <a:cubicBezTo>
                  <a:pt x="23793" y="21504"/>
                  <a:pt x="28659" y="13208"/>
                  <a:pt x="27223" y="8012"/>
                </a:cubicBezTo>
                <a:cubicBezTo>
                  <a:pt x="25097" y="315"/>
                  <a:pt x="17612" y="2892"/>
                  <a:pt x="11843" y="1335"/>
                </a:cubicBezTo>
                <a:cubicBezTo>
                  <a:pt x="10049" y="849"/>
                  <a:pt x="8275" y="1"/>
                  <a:pt x="6399" y="1"/>
                </a:cubicBezTo>
                <a:close/>
              </a:path>
            </a:pathLst>
          </a:custGeom>
          <a:solidFill>
            <a:schemeClr val="lt2"/>
          </a:solidFill>
          <a:ln>
            <a:noFill/>
          </a:ln>
          <a:effectLst>
            <a:outerShdw blurRad="171450" dist="1143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3"/>
          <p:cNvSpPr/>
          <p:nvPr/>
        </p:nvSpPr>
        <p:spPr>
          <a:xfrm>
            <a:off x="2996925" y="3307591"/>
            <a:ext cx="718200" cy="718200"/>
          </a:xfrm>
          <a:prstGeom prst="donut">
            <a:avLst>
              <a:gd name="adj" fmla="val 25000"/>
            </a:avLst>
          </a:pr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3"/>
          <p:cNvSpPr/>
          <p:nvPr/>
        </p:nvSpPr>
        <p:spPr>
          <a:xfrm>
            <a:off x="2053988" y="3328366"/>
            <a:ext cx="407100" cy="676650"/>
          </a:xfrm>
          <a:custGeom>
            <a:avLst/>
            <a:gdLst/>
            <a:ahLst/>
            <a:cxnLst/>
            <a:rect l="l" t="t" r="r" b="b"/>
            <a:pathLst>
              <a:path w="16284" h="27066" extrusionOk="0">
                <a:moveTo>
                  <a:pt x="8144" y="1"/>
                </a:moveTo>
                <a:cubicBezTo>
                  <a:pt x="8144" y="1"/>
                  <a:pt x="1" y="14431"/>
                  <a:pt x="1" y="18927"/>
                </a:cubicBezTo>
                <a:cubicBezTo>
                  <a:pt x="1" y="23423"/>
                  <a:pt x="3649" y="27066"/>
                  <a:pt x="8144" y="27066"/>
                </a:cubicBezTo>
                <a:cubicBezTo>
                  <a:pt x="12640" y="27066"/>
                  <a:pt x="16283" y="23423"/>
                  <a:pt x="16283" y="18927"/>
                </a:cubicBezTo>
                <a:cubicBezTo>
                  <a:pt x="16283" y="14431"/>
                  <a:pt x="8144" y="1"/>
                  <a:pt x="8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 name="Google Shape;1510;p63"/>
          <p:cNvGrpSpPr/>
          <p:nvPr/>
        </p:nvGrpSpPr>
        <p:grpSpPr>
          <a:xfrm>
            <a:off x="971400" y="3410391"/>
            <a:ext cx="546751" cy="512600"/>
            <a:chOff x="971400" y="3462175"/>
            <a:chExt cx="546751" cy="512600"/>
          </a:xfrm>
        </p:grpSpPr>
        <p:grpSp>
          <p:nvGrpSpPr>
            <p:cNvPr id="1511" name="Google Shape;1511;p63"/>
            <p:cNvGrpSpPr/>
            <p:nvPr/>
          </p:nvGrpSpPr>
          <p:grpSpPr>
            <a:xfrm>
              <a:off x="971400" y="3462175"/>
              <a:ext cx="150451" cy="512600"/>
              <a:chOff x="2990775" y="3601075"/>
              <a:chExt cx="150451" cy="512600"/>
            </a:xfrm>
          </p:grpSpPr>
          <p:sp>
            <p:nvSpPr>
              <p:cNvPr id="1512" name="Google Shape;1512;p63"/>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3"/>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3"/>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3"/>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3"/>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3"/>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3"/>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3"/>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3"/>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3"/>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63"/>
            <p:cNvGrpSpPr/>
            <p:nvPr/>
          </p:nvGrpSpPr>
          <p:grpSpPr>
            <a:xfrm>
              <a:off x="1169550" y="3462175"/>
              <a:ext cx="150451" cy="512600"/>
              <a:chOff x="2990775" y="3601075"/>
              <a:chExt cx="150451" cy="512600"/>
            </a:xfrm>
          </p:grpSpPr>
          <p:sp>
            <p:nvSpPr>
              <p:cNvPr id="1523" name="Google Shape;1523;p63"/>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3"/>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3"/>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3"/>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3"/>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3"/>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3"/>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3"/>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3"/>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3"/>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63"/>
            <p:cNvGrpSpPr/>
            <p:nvPr/>
          </p:nvGrpSpPr>
          <p:grpSpPr>
            <a:xfrm>
              <a:off x="1367700" y="3462175"/>
              <a:ext cx="150451" cy="512600"/>
              <a:chOff x="2990775" y="3601075"/>
              <a:chExt cx="150451" cy="512600"/>
            </a:xfrm>
          </p:grpSpPr>
          <p:sp>
            <p:nvSpPr>
              <p:cNvPr id="1534" name="Google Shape;1534;p63"/>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3"/>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3"/>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3"/>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3"/>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3"/>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3"/>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3"/>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3"/>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3"/>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4" name="Google Shape;1544;p63"/>
          <p:cNvGrpSpPr/>
          <p:nvPr/>
        </p:nvGrpSpPr>
        <p:grpSpPr>
          <a:xfrm rot="10800000">
            <a:off x="232891" y="4322240"/>
            <a:ext cx="604586" cy="572671"/>
            <a:chOff x="5397450" y="983750"/>
            <a:chExt cx="780917" cy="739694"/>
          </a:xfrm>
        </p:grpSpPr>
        <p:sp>
          <p:nvSpPr>
            <p:cNvPr id="1545" name="Google Shape;1545;p63"/>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46" name="Google Shape;1546;p63"/>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47" name="Google Shape;1547;p63"/>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548" name="Google Shape;1548;p63"/>
          <p:cNvGrpSpPr/>
          <p:nvPr/>
        </p:nvGrpSpPr>
        <p:grpSpPr>
          <a:xfrm rot="10800000">
            <a:off x="8252975" y="2100975"/>
            <a:ext cx="791469" cy="739694"/>
            <a:chOff x="8352525" y="3155950"/>
            <a:chExt cx="791469" cy="739694"/>
          </a:xfrm>
        </p:grpSpPr>
        <p:sp>
          <p:nvSpPr>
            <p:cNvPr id="1549" name="Google Shape;1549;p63"/>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50" name="Google Shape;1550;p63"/>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51" name="Google Shape;1551;p63"/>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nvGrpSpPr>
          <p:cNvPr id="1552" name="Google Shape;1552;p63"/>
          <p:cNvGrpSpPr/>
          <p:nvPr/>
        </p:nvGrpSpPr>
        <p:grpSpPr>
          <a:xfrm rot="5400000">
            <a:off x="413973" y="780682"/>
            <a:ext cx="150451" cy="512600"/>
            <a:chOff x="2990775" y="3601075"/>
            <a:chExt cx="150451" cy="512600"/>
          </a:xfrm>
        </p:grpSpPr>
        <p:sp>
          <p:nvSpPr>
            <p:cNvPr id="1553" name="Google Shape;1553;p63"/>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54" name="Google Shape;1554;p63"/>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55" name="Google Shape;1555;p63"/>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56" name="Google Shape;1556;p63"/>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57" name="Google Shape;1557;p63"/>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58" name="Google Shape;1558;p63"/>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59" name="Google Shape;1559;p63"/>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60" name="Google Shape;1560;p63"/>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61" name="Google Shape;1561;p63"/>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62" name="Google Shape;1562;p63"/>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66"/>
        <p:cNvGrpSpPr/>
        <p:nvPr/>
      </p:nvGrpSpPr>
      <p:grpSpPr>
        <a:xfrm>
          <a:off x="0" y="0"/>
          <a:ext cx="0" cy="0"/>
          <a:chOff x="0" y="0"/>
          <a:chExt cx="0" cy="0"/>
        </a:xfrm>
      </p:grpSpPr>
      <p:sp>
        <p:nvSpPr>
          <p:cNvPr id="1567" name="Google Shape;1567;p6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568" name="Google Shape;1568;p64"/>
          <p:cNvSpPr txBox="1">
            <a:spLocks noGrp="1"/>
          </p:cNvSpPr>
          <p:nvPr>
            <p:ph type="body" idx="1"/>
          </p:nvPr>
        </p:nvSpPr>
        <p:spPr>
          <a:xfrm>
            <a:off x="1065025" y="1215775"/>
            <a:ext cx="7039800" cy="2458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Did you like the resources in this template? Get them for free at our other websites:</a:t>
            </a:r>
            <a:endParaRPr sz="1400"/>
          </a:p>
          <a:p>
            <a:pPr marL="0" lvl="0" indent="0" algn="l" rtl="0">
              <a:lnSpc>
                <a:spcPct val="100000"/>
              </a:lnSpc>
              <a:spcBef>
                <a:spcPts val="1000"/>
              </a:spcBef>
              <a:spcAft>
                <a:spcPts val="0"/>
              </a:spcAft>
              <a:buNone/>
            </a:pPr>
            <a:r>
              <a:rPr lang="en" sz="1600" b="1"/>
              <a:t>Vectors</a:t>
            </a:r>
            <a:endParaRPr sz="1600" b="1"/>
          </a:p>
          <a:p>
            <a:pPr marL="457200" lvl="0" indent="-304800" algn="l" rtl="0">
              <a:spcBef>
                <a:spcPts val="800"/>
              </a:spcBef>
              <a:spcAft>
                <a:spcPts val="0"/>
              </a:spcAft>
              <a:buClr>
                <a:schemeClr val="dk1"/>
              </a:buClr>
              <a:buSzPts val="1200"/>
              <a:buChar char="●"/>
            </a:pPr>
            <a:r>
              <a:rPr lang="en" u="sng">
                <a:hlinkClick r:id="rId3"/>
              </a:rPr>
              <a:t>Paper style global handwashing day instagram stories collection with photo</a:t>
            </a:r>
            <a:endParaRPr sz="1400">
              <a:solidFill>
                <a:srgbClr val="191919"/>
              </a:solidFill>
              <a:latin typeface="Anaheim"/>
              <a:ea typeface="Anaheim"/>
              <a:cs typeface="Anaheim"/>
              <a:sym typeface="Anaheim"/>
            </a:endParaRPr>
          </a:p>
          <a:p>
            <a:pPr marL="0" lvl="0" indent="0" algn="l" rtl="0">
              <a:lnSpc>
                <a:spcPct val="100000"/>
              </a:lnSpc>
              <a:spcBef>
                <a:spcPts val="1000"/>
              </a:spcBef>
              <a:spcAft>
                <a:spcPts val="0"/>
              </a:spcAft>
              <a:buNone/>
            </a:pPr>
            <a:r>
              <a:rPr lang="en" sz="1600" b="1"/>
              <a:t>Photos</a:t>
            </a:r>
            <a:endParaRPr sz="1600" b="1"/>
          </a:p>
          <a:p>
            <a:pPr marL="457200" lvl="0" indent="-304800" algn="l" rtl="0">
              <a:lnSpc>
                <a:spcPct val="115000"/>
              </a:lnSpc>
              <a:spcBef>
                <a:spcPts val="800"/>
              </a:spcBef>
              <a:spcAft>
                <a:spcPts val="0"/>
              </a:spcAft>
              <a:buClr>
                <a:schemeClr val="dk1"/>
              </a:buClr>
              <a:buSzPts val="1200"/>
              <a:buChar char="●"/>
            </a:pPr>
            <a:r>
              <a:rPr lang="en" u="sng">
                <a:hlinkClick r:id="rId4"/>
              </a:rPr>
              <a:t>Bath items with copy space</a:t>
            </a:r>
            <a:endParaRPr/>
          </a:p>
          <a:p>
            <a:pPr marL="457200" lvl="0" indent="-304800" algn="l" rtl="0">
              <a:lnSpc>
                <a:spcPct val="115000"/>
              </a:lnSpc>
              <a:spcBef>
                <a:spcPts val="0"/>
              </a:spcBef>
              <a:spcAft>
                <a:spcPts val="0"/>
              </a:spcAft>
              <a:buClr>
                <a:schemeClr val="dk1"/>
              </a:buClr>
              <a:buSzPts val="1200"/>
              <a:buChar char="●"/>
            </a:pPr>
            <a:r>
              <a:rPr lang="en" u="sng">
                <a:hlinkClick r:id="rId5"/>
              </a:rPr>
              <a:t>Towel and bath salt copy space</a:t>
            </a:r>
            <a:endParaRPr/>
          </a:p>
          <a:p>
            <a:pPr marL="457200" lvl="0" indent="-304800" algn="l" rtl="0">
              <a:lnSpc>
                <a:spcPct val="115000"/>
              </a:lnSpc>
              <a:spcBef>
                <a:spcPts val="0"/>
              </a:spcBef>
              <a:spcAft>
                <a:spcPts val="0"/>
              </a:spcAft>
              <a:buClr>
                <a:schemeClr val="dk1"/>
              </a:buClr>
              <a:buSzPts val="1200"/>
              <a:buChar char="●"/>
            </a:pPr>
            <a:r>
              <a:rPr lang="en" u="sng">
                <a:hlinkClick r:id="rId6"/>
              </a:rPr>
              <a:t>Lotion bottle and sponge copy space</a:t>
            </a:r>
            <a:endParaRPr/>
          </a:p>
          <a:p>
            <a:pPr marL="457200" lvl="0" indent="-304800" algn="l" rtl="0">
              <a:lnSpc>
                <a:spcPct val="115000"/>
              </a:lnSpc>
              <a:spcBef>
                <a:spcPts val="0"/>
              </a:spcBef>
              <a:spcAft>
                <a:spcPts val="0"/>
              </a:spcAft>
              <a:buClr>
                <a:schemeClr val="dk1"/>
              </a:buClr>
              <a:buSzPts val="1200"/>
              <a:buChar char="●"/>
            </a:pPr>
            <a:r>
              <a:rPr lang="en" u="sng">
                <a:hlinkClick r:id="rId7"/>
              </a:rPr>
              <a:t>Dental care arrangement copy space</a:t>
            </a:r>
            <a:endParaRPr/>
          </a:p>
        </p:txBody>
      </p:sp>
      <p:grpSp>
        <p:nvGrpSpPr>
          <p:cNvPr id="1569" name="Google Shape;1569;p64"/>
          <p:cNvGrpSpPr/>
          <p:nvPr/>
        </p:nvGrpSpPr>
        <p:grpSpPr>
          <a:xfrm rot="10800000">
            <a:off x="267041" y="1405465"/>
            <a:ext cx="604586" cy="572671"/>
            <a:chOff x="5397450" y="983750"/>
            <a:chExt cx="780917" cy="739694"/>
          </a:xfrm>
        </p:grpSpPr>
        <p:sp>
          <p:nvSpPr>
            <p:cNvPr id="1570" name="Google Shape;1570;p64"/>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4"/>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4"/>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64"/>
          <p:cNvGrpSpPr/>
          <p:nvPr/>
        </p:nvGrpSpPr>
        <p:grpSpPr>
          <a:xfrm>
            <a:off x="8237113" y="665775"/>
            <a:ext cx="791469" cy="739694"/>
            <a:chOff x="8352525" y="3155950"/>
            <a:chExt cx="791469" cy="739694"/>
          </a:xfrm>
        </p:grpSpPr>
        <p:sp>
          <p:nvSpPr>
            <p:cNvPr id="1574" name="Google Shape;1574;p64"/>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4"/>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4"/>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64"/>
          <p:cNvGrpSpPr/>
          <p:nvPr/>
        </p:nvGrpSpPr>
        <p:grpSpPr>
          <a:xfrm>
            <a:off x="7892273" y="4504107"/>
            <a:ext cx="150451" cy="512600"/>
            <a:chOff x="2990775" y="3601075"/>
            <a:chExt cx="150451" cy="512600"/>
          </a:xfrm>
        </p:grpSpPr>
        <p:sp>
          <p:nvSpPr>
            <p:cNvPr id="1578" name="Google Shape;1578;p64"/>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4"/>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4"/>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4"/>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4"/>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4"/>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4"/>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4"/>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4"/>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4"/>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1"/>
        <p:cNvGrpSpPr/>
        <p:nvPr/>
      </p:nvGrpSpPr>
      <p:grpSpPr>
        <a:xfrm>
          <a:off x="0" y="0"/>
          <a:ext cx="0" cy="0"/>
          <a:chOff x="0" y="0"/>
          <a:chExt cx="0" cy="0"/>
        </a:xfrm>
      </p:grpSpPr>
      <p:sp>
        <p:nvSpPr>
          <p:cNvPr id="1592" name="Google Shape;1592;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93" name="Google Shape;1593;p65"/>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7"/>
        <p:cNvGrpSpPr/>
        <p:nvPr/>
      </p:nvGrpSpPr>
      <p:grpSpPr>
        <a:xfrm>
          <a:off x="0" y="0"/>
          <a:ext cx="0" cy="0"/>
          <a:chOff x="0" y="0"/>
          <a:chExt cx="0" cy="0"/>
        </a:xfrm>
      </p:grpSpPr>
      <p:sp>
        <p:nvSpPr>
          <p:cNvPr id="1598" name="Google Shape;1598;p66"/>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599" name="Google Shape;1599;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3"/>
        <p:cNvGrpSpPr/>
        <p:nvPr/>
      </p:nvGrpSpPr>
      <p:grpSpPr>
        <a:xfrm>
          <a:off x="0" y="0"/>
          <a:ext cx="0" cy="0"/>
          <a:chOff x="0" y="0"/>
          <a:chExt cx="0" cy="0"/>
        </a:xfrm>
      </p:grpSpPr>
      <p:sp>
        <p:nvSpPr>
          <p:cNvPr id="1604" name="Google Shape;1604;p67"/>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Chivo</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https://fonts.google.com/specimen/Chivo</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Familjen Grotesk</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https://fonts.google.com/specimen/Familjen+Grotesk</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605" name="Google Shape;1605;p67"/>
          <p:cNvSpPr/>
          <p:nvPr/>
        </p:nvSpPr>
        <p:spPr>
          <a:xfrm>
            <a:off x="3114475" y="2947175"/>
            <a:ext cx="791400" cy="754200"/>
          </a:xfrm>
          <a:prstGeom prst="roundRect">
            <a:avLst>
              <a:gd name="adj" fmla="val 16667"/>
            </a:avLst>
          </a:prstGeom>
          <a:solidFill>
            <a:srgbClr val="0339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7"/>
          <p:cNvSpPr/>
          <p:nvPr/>
        </p:nvSpPr>
        <p:spPr>
          <a:xfrm>
            <a:off x="4176295" y="2947175"/>
            <a:ext cx="791400" cy="754200"/>
          </a:xfrm>
          <a:prstGeom prst="roundRect">
            <a:avLst>
              <a:gd name="adj" fmla="val 16667"/>
            </a:avLst>
          </a:prstGeom>
          <a:solidFill>
            <a:srgbClr val="00659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7"/>
          <p:cNvSpPr/>
          <p:nvPr/>
        </p:nvSpPr>
        <p:spPr>
          <a:xfrm>
            <a:off x="5238114" y="2947175"/>
            <a:ext cx="791400" cy="754200"/>
          </a:xfrm>
          <a:prstGeom prst="roundRect">
            <a:avLst>
              <a:gd name="adj" fmla="val 16667"/>
            </a:avLst>
          </a:prstGeom>
          <a:solidFill>
            <a:srgbClr val="00A6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7"/>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#033957</a:t>
            </a:r>
            <a:endParaRPr sz="1000">
              <a:solidFill>
                <a:srgbClr val="FFFFFF"/>
              </a:solidFill>
            </a:endParaRPr>
          </a:p>
        </p:txBody>
      </p:sp>
      <p:sp>
        <p:nvSpPr>
          <p:cNvPr id="1609" name="Google Shape;1609;p67"/>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#00659c</a:t>
            </a:r>
            <a:endParaRPr sz="1000">
              <a:solidFill>
                <a:srgbClr val="FFFFFF"/>
              </a:solidFill>
            </a:endParaRPr>
          </a:p>
        </p:txBody>
      </p:sp>
      <p:sp>
        <p:nvSpPr>
          <p:cNvPr id="1610" name="Google Shape;1610;p67"/>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#00a6d9</a:t>
            </a:r>
            <a:endParaRPr sz="1000">
              <a:solidFill>
                <a:srgbClr val="FFFFFF"/>
              </a:solidFill>
            </a:endParaRPr>
          </a:p>
        </p:txBody>
      </p:sp>
      <p:sp>
        <p:nvSpPr>
          <p:cNvPr id="1611" name="Google Shape;1611;p67"/>
          <p:cNvSpPr/>
          <p:nvPr/>
        </p:nvSpPr>
        <p:spPr>
          <a:xfrm>
            <a:off x="3114475" y="3878275"/>
            <a:ext cx="791400" cy="754200"/>
          </a:xfrm>
          <a:prstGeom prst="roundRect">
            <a:avLst>
              <a:gd name="adj" fmla="val 16667"/>
            </a:avLst>
          </a:prstGeom>
          <a:solidFill>
            <a:srgbClr val="0084B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7"/>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#0084bb</a:t>
            </a:r>
            <a:endParaRPr sz="1000">
              <a:solidFill>
                <a:srgbClr val="FFFFFF"/>
              </a:solidFill>
            </a:endParaRPr>
          </a:p>
        </p:txBody>
      </p:sp>
      <p:sp>
        <p:nvSpPr>
          <p:cNvPr id="1613" name="Google Shape;1613;p67"/>
          <p:cNvSpPr/>
          <p:nvPr/>
        </p:nvSpPr>
        <p:spPr>
          <a:xfrm>
            <a:off x="5238075" y="3878275"/>
            <a:ext cx="791400" cy="754200"/>
          </a:xfrm>
          <a:prstGeom prst="roundRect">
            <a:avLst>
              <a:gd name="adj" fmla="val 16667"/>
            </a:avLst>
          </a:prstGeom>
          <a:solidFill>
            <a:srgbClr val="F1F1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7"/>
          <p:cNvSpPr txBox="1"/>
          <p:nvPr/>
        </p:nvSpPr>
        <p:spPr>
          <a:xfrm>
            <a:off x="52380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#f1f1f1</a:t>
            </a:r>
            <a:endParaRPr sz="1000">
              <a:solidFill>
                <a:schemeClr val="dk1"/>
              </a:solidFill>
            </a:endParaRPr>
          </a:p>
        </p:txBody>
      </p:sp>
      <p:sp>
        <p:nvSpPr>
          <p:cNvPr id="1615" name="Google Shape;1615;p67"/>
          <p:cNvSpPr/>
          <p:nvPr/>
        </p:nvSpPr>
        <p:spPr>
          <a:xfrm>
            <a:off x="4176300"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7"/>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617" name="Google Shape;1617;p6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1"/>
        <p:cNvGrpSpPr/>
        <p:nvPr/>
      </p:nvGrpSpPr>
      <p:grpSpPr>
        <a:xfrm>
          <a:off x="0" y="0"/>
          <a:ext cx="0" cy="0"/>
          <a:chOff x="0" y="0"/>
          <a:chExt cx="0" cy="0"/>
        </a:xfrm>
      </p:grpSpPr>
      <p:sp>
        <p:nvSpPr>
          <p:cNvPr id="1622" name="Google Shape;1622;p68"/>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623" name="Google Shape;1623;p6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624" name="Google Shape;1624;p68"/>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625" name="Google Shape;1625;p68">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626" name="Google Shape;1626;p68">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627" name="Google Shape;1627;p68">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628" name="Google Shape;1628;p68">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629" name="Google Shape;1629;p68"/>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630" name="Google Shape;1630;p68"/>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631" name="Google Shape;1631;p68"/>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632" name="Google Shape;1632;p68"/>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633" name="Google Shape;1633;p68">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grpSp>
        <p:nvGrpSpPr>
          <p:cNvPr id="530" name="Google Shape;530;p37"/>
          <p:cNvGrpSpPr/>
          <p:nvPr/>
        </p:nvGrpSpPr>
        <p:grpSpPr>
          <a:xfrm rot="5400000">
            <a:off x="161763" y="2760225"/>
            <a:ext cx="791469" cy="739694"/>
            <a:chOff x="8352525" y="3155950"/>
            <a:chExt cx="791469" cy="739694"/>
          </a:xfrm>
        </p:grpSpPr>
        <p:sp>
          <p:nvSpPr>
            <p:cNvPr id="531" name="Google Shape;531;p37"/>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37"/>
          <p:cNvGrpSpPr/>
          <p:nvPr/>
        </p:nvGrpSpPr>
        <p:grpSpPr>
          <a:xfrm rot="5400000">
            <a:off x="482275" y="728275"/>
            <a:ext cx="150451" cy="512600"/>
            <a:chOff x="2990775" y="3601075"/>
            <a:chExt cx="150451" cy="512600"/>
          </a:xfrm>
        </p:grpSpPr>
        <p:sp>
          <p:nvSpPr>
            <p:cNvPr id="535" name="Google Shape;535;p37"/>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37"/>
          <p:cNvGrpSpPr/>
          <p:nvPr/>
        </p:nvGrpSpPr>
        <p:grpSpPr>
          <a:xfrm>
            <a:off x="8291079" y="1813786"/>
            <a:ext cx="604586" cy="572671"/>
            <a:chOff x="5397450" y="983750"/>
            <a:chExt cx="780917" cy="739694"/>
          </a:xfrm>
        </p:grpSpPr>
        <p:sp>
          <p:nvSpPr>
            <p:cNvPr id="546" name="Google Shape;546;p37"/>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Rectangle 1">
            <a:extLst>
              <a:ext uri="{FF2B5EF4-FFF2-40B4-BE49-F238E27FC236}">
                <a16:creationId xmlns:a16="http://schemas.microsoft.com/office/drawing/2014/main" id="{595D1591-AC18-A194-24FB-E0BF383D5017}"/>
              </a:ext>
            </a:extLst>
          </p:cNvPr>
          <p:cNvSpPr>
            <a:spLocks noChangeArrowheads="1"/>
          </p:cNvSpPr>
          <p:nvPr/>
        </p:nvSpPr>
        <p:spPr bwMode="auto">
          <a:xfrm>
            <a:off x="644353" y="480529"/>
            <a:ext cx="691888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2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Querying Data (SELECT)</a:t>
            </a:r>
            <a:endParaRPr kumimoji="0" lang="en-NG" altLang="en-NG" sz="1200"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2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Use the </a:t>
            </a:r>
            <a:r>
              <a:rPr kumimoji="0" lang="en-NG" altLang="en-NG" sz="1200" b="1" i="0" u="none" strike="noStrike" cap="none" normalizeH="0" baseline="0" dirty="0">
                <a:ln>
                  <a:noFill/>
                </a:ln>
                <a:solidFill>
                  <a:srgbClr val="374151"/>
                </a:solidFill>
                <a:effectLst/>
                <a:latin typeface="Ubuntu Mono" panose="020B0509030602030204" pitchFamily="49" charset="0"/>
                <a:ea typeface="Calibri" panose="020F0502020204030204" pitchFamily="34" charset="0"/>
                <a:cs typeface="Courier New" panose="02070309020205020404" pitchFamily="49" charset="0"/>
              </a:rPr>
              <a:t>SELECT</a:t>
            </a:r>
            <a:r>
              <a:rPr kumimoji="0" lang="en-NG" altLang="en-NG" sz="12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 statement to retrieve data from one or more tables. You can specify columns, filter results, </a:t>
            </a:r>
            <a:endParaRPr kumimoji="0" lang="en-US" altLang="en-NG" sz="12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2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and sort data using </a:t>
            </a:r>
            <a:r>
              <a:rPr kumimoji="0" lang="en-NG" altLang="en-NG" sz="1200" b="1" i="0" u="none" strike="noStrike" cap="none" normalizeH="0" baseline="0" dirty="0">
                <a:ln>
                  <a:noFill/>
                </a:ln>
                <a:solidFill>
                  <a:srgbClr val="374151"/>
                </a:solidFill>
                <a:effectLst/>
                <a:latin typeface="Ubuntu Mono" panose="020B0509030602030204" pitchFamily="49" charset="0"/>
                <a:ea typeface="Calibri" panose="020F0502020204030204" pitchFamily="34" charset="0"/>
                <a:cs typeface="Courier New" panose="02070309020205020404" pitchFamily="49" charset="0"/>
              </a:rPr>
              <a:t>SELECT</a:t>
            </a:r>
            <a:r>
              <a:rPr kumimoji="0" lang="en-NG" altLang="en-NG" sz="1200" b="0" i="0" u="none" strike="noStrike" cap="none" normalizeH="0" baseline="0" dirty="0">
                <a:ln>
                  <a:noFill/>
                </a:ln>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n-NG" altLang="en-NG" sz="1200" b="0" i="0" u="none" strike="noStrike" cap="none" normalizeH="0" baseline="0" dirty="0">
              <a:ln>
                <a:noFill/>
              </a:ln>
              <a:solidFill>
                <a:schemeClr val="tx1"/>
              </a:solidFill>
              <a:effectLst/>
              <a:latin typeface="Arial" panose="020B0604020202020204" pitchFamily="34" charset="0"/>
            </a:endParaRPr>
          </a:p>
        </p:txBody>
      </p:sp>
      <p:pic>
        <p:nvPicPr>
          <p:cNvPr id="10" name="Picture 9">
            <a:extLst>
              <a:ext uri="{FF2B5EF4-FFF2-40B4-BE49-F238E27FC236}">
                <a16:creationId xmlns:a16="http://schemas.microsoft.com/office/drawing/2014/main" id="{8D07E70B-9615-89C4-2884-D751C225AE5B}"/>
              </a:ext>
            </a:extLst>
          </p:cNvPr>
          <p:cNvPicPr>
            <a:picLocks noChangeAspect="1"/>
          </p:cNvPicPr>
          <p:nvPr/>
        </p:nvPicPr>
        <p:blipFill>
          <a:blip r:embed="rId3"/>
          <a:stretch>
            <a:fillRect/>
          </a:stretch>
        </p:blipFill>
        <p:spPr>
          <a:xfrm>
            <a:off x="671884" y="1227660"/>
            <a:ext cx="6159817" cy="2101958"/>
          </a:xfrm>
          <a:prstGeom prst="rect">
            <a:avLst/>
          </a:prstGeom>
        </p:spPr>
      </p:pic>
      <p:sp>
        <p:nvSpPr>
          <p:cNvPr id="11" name="Rectangle 2">
            <a:extLst>
              <a:ext uri="{FF2B5EF4-FFF2-40B4-BE49-F238E27FC236}">
                <a16:creationId xmlns:a16="http://schemas.microsoft.com/office/drawing/2014/main" id="{35157EAF-132D-C7A4-23B4-4DAFE3F43F12}"/>
              </a:ext>
            </a:extLst>
          </p:cNvPr>
          <p:cNvSpPr>
            <a:spLocks noChangeArrowheads="1"/>
          </p:cNvSpPr>
          <p:nvPr/>
        </p:nvSpPr>
        <p:spPr bwMode="auto">
          <a:xfrm>
            <a:off x="538133" y="3444733"/>
            <a:ext cx="773641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b="0" i="0" u="none" strike="noStrike" cap="none" normalizeH="0" baseline="0" dirty="0">
                <a:ln>
                  <a:noFill/>
                </a:ln>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Updating Data (UPDATE)</a:t>
            </a:r>
            <a:endParaRPr kumimoji="0" lang="en-NG" altLang="en-NG" b="0" i="0" u="none" strike="noStrike" cap="none" normalizeH="0" baseline="0" dirty="0">
              <a:ln>
                <a:noFill/>
              </a:ln>
              <a:solidFill>
                <a:schemeClr val="accent2">
                  <a:lumMod val="10000"/>
                </a:schemeClr>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To modify existing data in a table, use the </a:t>
            </a:r>
            <a:r>
              <a:rPr kumimoji="0" lang="en-NG" altLang="en-NG" sz="1000" b="1" i="0" u="none" strike="noStrike" cap="none" normalizeH="0" baseline="0" dirty="0">
                <a:ln>
                  <a:noFill/>
                </a:ln>
                <a:solidFill>
                  <a:schemeClr val="accent2">
                    <a:lumMod val="10000"/>
                  </a:schemeClr>
                </a:solidFill>
                <a:effectLst/>
                <a:latin typeface="Ubuntu Mono" panose="020B0509030602030204" pitchFamily="49" charset="0"/>
                <a:ea typeface="Calibri" panose="020F0502020204030204" pitchFamily="34" charset="0"/>
                <a:cs typeface="Courier New" panose="02070309020205020404" pitchFamily="49" charset="0"/>
              </a:rPr>
              <a:t>UPDATE</a:t>
            </a:r>
            <a:r>
              <a:rPr kumimoji="0" lang="en-NG" altLang="en-NG" sz="1100" b="0" i="0" u="none" strike="noStrike" cap="none" normalizeH="0" baseline="0" dirty="0">
                <a:ln>
                  <a:noFill/>
                </a:ln>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 statement. This statement allows you to change values in specified columns based </a:t>
            </a:r>
            <a:endParaRPr kumimoji="0" lang="en-US" altLang="en-NG" sz="1100" b="0" i="0" u="none" strike="noStrike" cap="none" normalizeH="0" baseline="0" dirty="0">
              <a:ln>
                <a:noFill/>
              </a:ln>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on a condition.</a:t>
            </a:r>
            <a:endParaRPr kumimoji="0" lang="en-NG" altLang="en-NG" sz="1800" b="0" i="0" u="none" strike="noStrike" cap="none" normalizeH="0" baseline="0" dirty="0">
              <a:ln>
                <a:noFill/>
              </a:ln>
              <a:solidFill>
                <a:schemeClr val="accent2">
                  <a:lumMod val="10000"/>
                </a:schemeClr>
              </a:solidFill>
              <a:effectLst/>
              <a:latin typeface="Arial" panose="020B0604020202020204" pitchFamily="34" charset="0"/>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7"/>
        <p:cNvGrpSpPr/>
        <p:nvPr/>
      </p:nvGrpSpPr>
      <p:grpSpPr>
        <a:xfrm>
          <a:off x="0" y="0"/>
          <a:ext cx="0" cy="0"/>
          <a:chOff x="0" y="0"/>
          <a:chExt cx="0" cy="0"/>
        </a:xfrm>
      </p:grpSpPr>
      <p:grpSp>
        <p:nvGrpSpPr>
          <p:cNvPr id="1638" name="Google Shape;1638;p69"/>
          <p:cNvGrpSpPr/>
          <p:nvPr/>
        </p:nvGrpSpPr>
        <p:grpSpPr>
          <a:xfrm>
            <a:off x="5048544" y="3019584"/>
            <a:ext cx="442841" cy="514271"/>
            <a:chOff x="4727025" y="1332775"/>
            <a:chExt cx="59900" cy="69625"/>
          </a:xfrm>
        </p:grpSpPr>
        <p:sp>
          <p:nvSpPr>
            <p:cNvPr id="1639" name="Google Shape;163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69"/>
          <p:cNvGrpSpPr/>
          <p:nvPr/>
        </p:nvGrpSpPr>
        <p:grpSpPr>
          <a:xfrm>
            <a:off x="5723860" y="2267072"/>
            <a:ext cx="500909" cy="500899"/>
            <a:chOff x="4820425" y="1329900"/>
            <a:chExt cx="70175" cy="70350"/>
          </a:xfrm>
        </p:grpSpPr>
        <p:sp>
          <p:nvSpPr>
            <p:cNvPr id="1642" name="Google Shape;164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69"/>
          <p:cNvGrpSpPr/>
          <p:nvPr/>
        </p:nvGrpSpPr>
        <p:grpSpPr>
          <a:xfrm>
            <a:off x="6376484" y="2278862"/>
            <a:ext cx="538135" cy="493119"/>
            <a:chOff x="4903200" y="1331525"/>
            <a:chExt cx="73575" cy="67425"/>
          </a:xfrm>
        </p:grpSpPr>
        <p:sp>
          <p:nvSpPr>
            <p:cNvPr id="1647" name="Google Shape;164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48" name="Google Shape;164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69"/>
          <p:cNvGrpSpPr/>
          <p:nvPr/>
        </p:nvGrpSpPr>
        <p:grpSpPr>
          <a:xfrm>
            <a:off x="5636435" y="3020840"/>
            <a:ext cx="544563" cy="511895"/>
            <a:chOff x="4815575" y="1416800"/>
            <a:chExt cx="73750" cy="71400"/>
          </a:xfrm>
        </p:grpSpPr>
        <p:sp>
          <p:nvSpPr>
            <p:cNvPr id="1650" name="Google Shape;165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69"/>
          <p:cNvGrpSpPr/>
          <p:nvPr/>
        </p:nvGrpSpPr>
        <p:grpSpPr>
          <a:xfrm>
            <a:off x="6333060" y="3020546"/>
            <a:ext cx="602914" cy="512477"/>
            <a:chOff x="4902475" y="1418875"/>
            <a:chExt cx="74500" cy="63775"/>
          </a:xfrm>
        </p:grpSpPr>
        <p:sp>
          <p:nvSpPr>
            <p:cNvPr id="1654" name="Google Shape;165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9"/>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69"/>
          <p:cNvGrpSpPr/>
          <p:nvPr/>
        </p:nvGrpSpPr>
        <p:grpSpPr>
          <a:xfrm>
            <a:off x="5748932" y="3759785"/>
            <a:ext cx="515391" cy="525699"/>
            <a:chOff x="4818100" y="1507675"/>
            <a:chExt cx="71225" cy="71625"/>
          </a:xfrm>
        </p:grpSpPr>
        <p:sp>
          <p:nvSpPr>
            <p:cNvPr id="1657" name="Google Shape;165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69"/>
          <p:cNvGrpSpPr/>
          <p:nvPr/>
        </p:nvGrpSpPr>
        <p:grpSpPr>
          <a:xfrm>
            <a:off x="5087034" y="3781317"/>
            <a:ext cx="522956" cy="489869"/>
            <a:chOff x="4721450" y="1509475"/>
            <a:chExt cx="79350" cy="74325"/>
          </a:xfrm>
        </p:grpSpPr>
        <p:sp>
          <p:nvSpPr>
            <p:cNvPr id="1662" name="Google Shape;166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 name="Google Shape;1666;p69"/>
          <p:cNvGrpSpPr/>
          <p:nvPr/>
        </p:nvGrpSpPr>
        <p:grpSpPr>
          <a:xfrm>
            <a:off x="6410277" y="3761069"/>
            <a:ext cx="525704" cy="535436"/>
            <a:chOff x="4906800" y="1507500"/>
            <a:chExt cx="70350" cy="71075"/>
          </a:xfrm>
        </p:grpSpPr>
        <p:sp>
          <p:nvSpPr>
            <p:cNvPr id="1667" name="Google Shape;166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69"/>
          <p:cNvGrpSpPr/>
          <p:nvPr/>
        </p:nvGrpSpPr>
        <p:grpSpPr>
          <a:xfrm>
            <a:off x="4443099" y="2267050"/>
            <a:ext cx="508054" cy="508095"/>
            <a:chOff x="3736598" y="2170606"/>
            <a:chExt cx="404889" cy="404889"/>
          </a:xfrm>
        </p:grpSpPr>
        <p:sp>
          <p:nvSpPr>
            <p:cNvPr id="1673" name="Google Shape;167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 name="Google Shape;1677;p69"/>
          <p:cNvGrpSpPr/>
          <p:nvPr/>
        </p:nvGrpSpPr>
        <p:grpSpPr>
          <a:xfrm>
            <a:off x="3731139" y="2267145"/>
            <a:ext cx="575790" cy="507904"/>
            <a:chOff x="3161917" y="2170682"/>
            <a:chExt cx="458870" cy="404737"/>
          </a:xfrm>
        </p:grpSpPr>
        <p:sp>
          <p:nvSpPr>
            <p:cNvPr id="1678" name="Google Shape;167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79" name="Google Shape;167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69"/>
          <p:cNvGrpSpPr/>
          <p:nvPr/>
        </p:nvGrpSpPr>
        <p:grpSpPr>
          <a:xfrm>
            <a:off x="3758669" y="3027517"/>
            <a:ext cx="520730" cy="498567"/>
            <a:chOff x="3179914" y="2889488"/>
            <a:chExt cx="422876" cy="404911"/>
          </a:xfrm>
        </p:grpSpPr>
        <p:sp>
          <p:nvSpPr>
            <p:cNvPr id="1682" name="Google Shape;168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69"/>
          <p:cNvGrpSpPr/>
          <p:nvPr/>
        </p:nvGrpSpPr>
        <p:grpSpPr>
          <a:xfrm>
            <a:off x="4387349" y="3027477"/>
            <a:ext cx="516145" cy="498648"/>
            <a:chOff x="3729467" y="2889422"/>
            <a:chExt cx="419153" cy="404977"/>
          </a:xfrm>
        </p:grpSpPr>
        <p:sp>
          <p:nvSpPr>
            <p:cNvPr id="1689" name="Google Shape;168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6" name="Google Shape;1696;p69"/>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9"/>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9"/>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0" name="Google Shape;1700;p69"/>
          <p:cNvGrpSpPr/>
          <p:nvPr/>
        </p:nvGrpSpPr>
        <p:grpSpPr>
          <a:xfrm>
            <a:off x="7107677" y="2474362"/>
            <a:ext cx="166473" cy="141497"/>
            <a:chOff x="4660325" y="1866850"/>
            <a:chExt cx="68350" cy="58100"/>
          </a:xfrm>
        </p:grpSpPr>
        <p:sp>
          <p:nvSpPr>
            <p:cNvPr id="1701" name="Google Shape;1701;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69"/>
          <p:cNvGrpSpPr/>
          <p:nvPr/>
        </p:nvGrpSpPr>
        <p:grpSpPr>
          <a:xfrm>
            <a:off x="7417022" y="2500086"/>
            <a:ext cx="162515" cy="90049"/>
            <a:chOff x="4791775" y="1877500"/>
            <a:chExt cx="66725" cy="36975"/>
          </a:xfrm>
        </p:grpSpPr>
        <p:sp>
          <p:nvSpPr>
            <p:cNvPr id="1704" name="Google Shape;1704;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69"/>
          <p:cNvGrpSpPr/>
          <p:nvPr/>
        </p:nvGrpSpPr>
        <p:grpSpPr>
          <a:xfrm>
            <a:off x="7738734" y="2500086"/>
            <a:ext cx="144979" cy="90049"/>
            <a:chOff x="4923925" y="1877500"/>
            <a:chExt cx="59525" cy="36975"/>
          </a:xfrm>
        </p:grpSpPr>
        <p:sp>
          <p:nvSpPr>
            <p:cNvPr id="1707" name="Google Shape;1707;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69"/>
          <p:cNvGrpSpPr/>
          <p:nvPr/>
        </p:nvGrpSpPr>
        <p:grpSpPr>
          <a:xfrm>
            <a:off x="8033226" y="2482277"/>
            <a:ext cx="141447" cy="125667"/>
            <a:chOff x="5058450" y="1870100"/>
            <a:chExt cx="58075" cy="51600"/>
          </a:xfrm>
        </p:grpSpPr>
        <p:sp>
          <p:nvSpPr>
            <p:cNvPr id="1710" name="Google Shape;1710;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 name="Google Shape;1712;p69"/>
          <p:cNvGrpSpPr/>
          <p:nvPr/>
        </p:nvGrpSpPr>
        <p:grpSpPr>
          <a:xfrm>
            <a:off x="7447741" y="2904685"/>
            <a:ext cx="101077" cy="107645"/>
            <a:chOff x="4811425" y="2065025"/>
            <a:chExt cx="41500" cy="44200"/>
          </a:xfrm>
        </p:grpSpPr>
        <p:sp>
          <p:nvSpPr>
            <p:cNvPr id="1713" name="Google Shape;1713;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69"/>
          <p:cNvGrpSpPr/>
          <p:nvPr/>
        </p:nvGrpSpPr>
        <p:grpSpPr>
          <a:xfrm>
            <a:off x="7740178" y="2904898"/>
            <a:ext cx="120867" cy="107218"/>
            <a:chOff x="4929875" y="2065025"/>
            <a:chExt cx="49625" cy="44025"/>
          </a:xfrm>
        </p:grpSpPr>
        <p:sp>
          <p:nvSpPr>
            <p:cNvPr id="1716" name="Google Shape;1716;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69"/>
          <p:cNvGrpSpPr/>
          <p:nvPr/>
        </p:nvGrpSpPr>
        <p:grpSpPr>
          <a:xfrm>
            <a:off x="8068847" y="2907912"/>
            <a:ext cx="70206" cy="101191"/>
            <a:chOff x="5083925" y="2066350"/>
            <a:chExt cx="28825" cy="41550"/>
          </a:xfrm>
        </p:grpSpPr>
        <p:sp>
          <p:nvSpPr>
            <p:cNvPr id="1719" name="Google Shape;1719;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69"/>
          <p:cNvGrpSpPr/>
          <p:nvPr/>
        </p:nvGrpSpPr>
        <p:grpSpPr>
          <a:xfrm>
            <a:off x="7100401" y="2923559"/>
            <a:ext cx="181026" cy="69896"/>
            <a:chOff x="4659775" y="2072775"/>
            <a:chExt cx="74325" cy="28700"/>
          </a:xfrm>
        </p:grpSpPr>
        <p:sp>
          <p:nvSpPr>
            <p:cNvPr id="1722" name="Google Shape;1722;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 name="Google Shape;1725;p69"/>
          <p:cNvGrpSpPr/>
          <p:nvPr/>
        </p:nvGrpSpPr>
        <p:grpSpPr>
          <a:xfrm>
            <a:off x="8020257" y="2714124"/>
            <a:ext cx="167387" cy="89197"/>
            <a:chOff x="4662475" y="1976500"/>
            <a:chExt cx="68725" cy="36625"/>
          </a:xfrm>
        </p:grpSpPr>
        <p:sp>
          <p:nvSpPr>
            <p:cNvPr id="1726" name="Google Shape;1726;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 name="Google Shape;1729;p69"/>
          <p:cNvGrpSpPr/>
          <p:nvPr/>
        </p:nvGrpSpPr>
        <p:grpSpPr>
          <a:xfrm>
            <a:off x="7717162" y="2717564"/>
            <a:ext cx="166899" cy="82317"/>
            <a:chOff x="4920150" y="1977875"/>
            <a:chExt cx="68525" cy="33800"/>
          </a:xfrm>
        </p:grpSpPr>
        <p:sp>
          <p:nvSpPr>
            <p:cNvPr id="1730" name="Google Shape;1730;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69"/>
          <p:cNvGrpSpPr/>
          <p:nvPr/>
        </p:nvGrpSpPr>
        <p:grpSpPr>
          <a:xfrm>
            <a:off x="7128319" y="3121482"/>
            <a:ext cx="125190" cy="127858"/>
            <a:chOff x="4676550" y="2160575"/>
            <a:chExt cx="51400" cy="52500"/>
          </a:xfrm>
        </p:grpSpPr>
        <p:sp>
          <p:nvSpPr>
            <p:cNvPr id="1734" name="Google Shape;1734;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69"/>
          <p:cNvGrpSpPr/>
          <p:nvPr/>
        </p:nvGrpSpPr>
        <p:grpSpPr>
          <a:xfrm>
            <a:off x="7425577" y="3128514"/>
            <a:ext cx="145405" cy="113794"/>
            <a:chOff x="4768325" y="2163475"/>
            <a:chExt cx="59700" cy="46725"/>
          </a:xfrm>
        </p:grpSpPr>
        <p:sp>
          <p:nvSpPr>
            <p:cNvPr id="1738" name="Google Shape;1738;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0" name="Google Shape;1740;p69"/>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6" name="Google Shape;1746;p69"/>
          <p:cNvGrpSpPr/>
          <p:nvPr/>
        </p:nvGrpSpPr>
        <p:grpSpPr>
          <a:xfrm>
            <a:off x="7441895" y="3383608"/>
            <a:ext cx="112768" cy="106853"/>
            <a:chOff x="4768575" y="2253950"/>
            <a:chExt cx="46300" cy="43875"/>
          </a:xfrm>
        </p:grpSpPr>
        <p:sp>
          <p:nvSpPr>
            <p:cNvPr id="1747" name="Google Shape;1747;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69"/>
          <p:cNvGrpSpPr/>
          <p:nvPr/>
        </p:nvGrpSpPr>
        <p:grpSpPr>
          <a:xfrm>
            <a:off x="7741518" y="3872634"/>
            <a:ext cx="118187" cy="146246"/>
            <a:chOff x="4960900" y="2433225"/>
            <a:chExt cx="48525" cy="60050"/>
          </a:xfrm>
        </p:grpSpPr>
        <p:sp>
          <p:nvSpPr>
            <p:cNvPr id="1750" name="Google Shape;1750;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69"/>
          <p:cNvGrpSpPr/>
          <p:nvPr/>
        </p:nvGrpSpPr>
        <p:grpSpPr>
          <a:xfrm>
            <a:off x="7430083" y="4136695"/>
            <a:ext cx="136394" cy="143810"/>
            <a:chOff x="4854075" y="2527625"/>
            <a:chExt cx="56000" cy="59050"/>
          </a:xfrm>
        </p:grpSpPr>
        <p:sp>
          <p:nvSpPr>
            <p:cNvPr id="1753" name="Google Shape;1753;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5" name="Google Shape;1755;p69"/>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8" name="Google Shape;1758;p69"/>
          <p:cNvGrpSpPr/>
          <p:nvPr/>
        </p:nvGrpSpPr>
        <p:grpSpPr>
          <a:xfrm>
            <a:off x="8054294" y="3600439"/>
            <a:ext cx="99312" cy="160797"/>
            <a:chOff x="5059700" y="2334775"/>
            <a:chExt cx="40775" cy="66025"/>
          </a:xfrm>
        </p:grpSpPr>
        <p:sp>
          <p:nvSpPr>
            <p:cNvPr id="1759" name="Google Shape;1759;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69"/>
          <p:cNvGrpSpPr/>
          <p:nvPr/>
        </p:nvGrpSpPr>
        <p:grpSpPr>
          <a:xfrm>
            <a:off x="8011458" y="3865571"/>
            <a:ext cx="184984" cy="160371"/>
            <a:chOff x="5037700" y="2430325"/>
            <a:chExt cx="75950" cy="65850"/>
          </a:xfrm>
        </p:grpSpPr>
        <p:sp>
          <p:nvSpPr>
            <p:cNvPr id="1769" name="Google Shape;1769;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69"/>
          <p:cNvGrpSpPr/>
          <p:nvPr/>
        </p:nvGrpSpPr>
        <p:grpSpPr>
          <a:xfrm>
            <a:off x="7430964" y="3632023"/>
            <a:ext cx="173014" cy="97629"/>
            <a:chOff x="4756975" y="2341800"/>
            <a:chExt cx="91975" cy="51925"/>
          </a:xfrm>
        </p:grpSpPr>
        <p:sp>
          <p:nvSpPr>
            <p:cNvPr id="1772" name="Google Shape;1772;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69"/>
          <p:cNvGrpSpPr/>
          <p:nvPr/>
        </p:nvGrpSpPr>
        <p:grpSpPr>
          <a:xfrm>
            <a:off x="7697901" y="4120720"/>
            <a:ext cx="212497" cy="175761"/>
            <a:chOff x="4943575" y="2516350"/>
            <a:chExt cx="98675" cy="81700"/>
          </a:xfrm>
        </p:grpSpPr>
        <p:sp>
          <p:nvSpPr>
            <p:cNvPr id="1793" name="Google Shape;1793;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69"/>
          <p:cNvGrpSpPr/>
          <p:nvPr/>
        </p:nvGrpSpPr>
        <p:grpSpPr>
          <a:xfrm>
            <a:off x="1955962" y="3346963"/>
            <a:ext cx="965351" cy="134611"/>
            <a:chOff x="4411970" y="2962952"/>
            <a:chExt cx="706544" cy="104212"/>
          </a:xfrm>
        </p:grpSpPr>
        <p:sp>
          <p:nvSpPr>
            <p:cNvPr id="1872" name="Google Shape;1872;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 name="Google Shape;1876;p69"/>
          <p:cNvGrpSpPr/>
          <p:nvPr/>
        </p:nvGrpSpPr>
        <p:grpSpPr>
          <a:xfrm>
            <a:off x="1955962" y="2935877"/>
            <a:ext cx="960158" cy="289172"/>
            <a:chOff x="4411970" y="2726085"/>
            <a:chExt cx="643107" cy="193659"/>
          </a:xfrm>
        </p:grpSpPr>
        <p:sp>
          <p:nvSpPr>
            <p:cNvPr id="1877" name="Google Shape;1877;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69"/>
          <p:cNvGrpSpPr/>
          <p:nvPr/>
        </p:nvGrpSpPr>
        <p:grpSpPr>
          <a:xfrm>
            <a:off x="958854" y="3201987"/>
            <a:ext cx="833173" cy="259209"/>
            <a:chOff x="4411970" y="4340222"/>
            <a:chExt cx="779467" cy="242683"/>
          </a:xfrm>
        </p:grpSpPr>
        <p:sp>
          <p:nvSpPr>
            <p:cNvPr id="1881" name="Google Shape;1881;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69"/>
          <p:cNvGrpSpPr/>
          <p:nvPr/>
        </p:nvGrpSpPr>
        <p:grpSpPr>
          <a:xfrm>
            <a:off x="1955962" y="2597733"/>
            <a:ext cx="965160" cy="216230"/>
            <a:chOff x="4411970" y="2468674"/>
            <a:chExt cx="747317" cy="167425"/>
          </a:xfrm>
        </p:grpSpPr>
        <p:sp>
          <p:nvSpPr>
            <p:cNvPr id="1885" name="Google Shape;1885;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69"/>
          <p:cNvGrpSpPr/>
          <p:nvPr/>
        </p:nvGrpSpPr>
        <p:grpSpPr>
          <a:xfrm>
            <a:off x="954709" y="2502450"/>
            <a:ext cx="810451" cy="319148"/>
            <a:chOff x="4411970" y="3686602"/>
            <a:chExt cx="797845" cy="314215"/>
          </a:xfrm>
        </p:grpSpPr>
        <p:sp>
          <p:nvSpPr>
            <p:cNvPr id="1888" name="Google Shape;1888;p69"/>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9"/>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9"/>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9"/>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9"/>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3" name="Google Shape;1893;p69"/>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 name="Google Shape;1894;p69"/>
          <p:cNvGrpSpPr/>
          <p:nvPr/>
        </p:nvGrpSpPr>
        <p:grpSpPr>
          <a:xfrm>
            <a:off x="954806" y="2256974"/>
            <a:ext cx="1970333" cy="208784"/>
            <a:chOff x="6336019" y="3733725"/>
            <a:chExt cx="2566206" cy="351310"/>
          </a:xfrm>
        </p:grpSpPr>
        <p:sp>
          <p:nvSpPr>
            <p:cNvPr id="1895" name="Google Shape;1895;p69"/>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9"/>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9"/>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9"/>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69"/>
          <p:cNvGrpSpPr/>
          <p:nvPr/>
        </p:nvGrpSpPr>
        <p:grpSpPr>
          <a:xfrm>
            <a:off x="1955962" y="3864529"/>
            <a:ext cx="946551" cy="153200"/>
            <a:chOff x="4404545" y="3301592"/>
            <a:chExt cx="782403" cy="129272"/>
          </a:xfrm>
        </p:grpSpPr>
        <p:sp>
          <p:nvSpPr>
            <p:cNvPr id="1900" name="Google Shape;1900;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9"/>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 name="Google Shape;1902;p69"/>
          <p:cNvGrpSpPr/>
          <p:nvPr/>
        </p:nvGrpSpPr>
        <p:grpSpPr>
          <a:xfrm>
            <a:off x="1955962" y="3603488"/>
            <a:ext cx="962257" cy="139127"/>
            <a:chOff x="4411970" y="3131459"/>
            <a:chExt cx="710520" cy="117397"/>
          </a:xfrm>
        </p:grpSpPr>
        <p:sp>
          <p:nvSpPr>
            <p:cNvPr id="1903" name="Google Shape;1903;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5" name="Google Shape;1905;p69"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6" name="Google Shape;1906;p69"/>
          <p:cNvGrpSpPr/>
          <p:nvPr/>
        </p:nvGrpSpPr>
        <p:grpSpPr>
          <a:xfrm>
            <a:off x="956107" y="3538282"/>
            <a:ext cx="823838" cy="458988"/>
            <a:chOff x="4411970" y="1801825"/>
            <a:chExt cx="734586" cy="409262"/>
          </a:xfrm>
        </p:grpSpPr>
        <p:sp>
          <p:nvSpPr>
            <p:cNvPr id="1907" name="Google Shape;1907;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69"/>
          <p:cNvGrpSpPr/>
          <p:nvPr/>
        </p:nvGrpSpPr>
        <p:grpSpPr>
          <a:xfrm>
            <a:off x="956107" y="4086708"/>
            <a:ext cx="856348" cy="212039"/>
            <a:chOff x="4411970" y="2233974"/>
            <a:chExt cx="763574" cy="189068"/>
          </a:xfrm>
        </p:grpSpPr>
        <p:sp>
          <p:nvSpPr>
            <p:cNvPr id="1910" name="Google Shape;1910;p69"/>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69"/>
          <p:cNvGrpSpPr/>
          <p:nvPr/>
        </p:nvGrpSpPr>
        <p:grpSpPr>
          <a:xfrm>
            <a:off x="3066303" y="2262044"/>
            <a:ext cx="511602" cy="511602"/>
            <a:chOff x="5681300" y="2527788"/>
            <a:chExt cx="805800" cy="805800"/>
          </a:xfrm>
        </p:grpSpPr>
        <p:sp>
          <p:nvSpPr>
            <p:cNvPr id="1913" name="Google Shape;1913;p69"/>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69"/>
          <p:cNvGrpSpPr/>
          <p:nvPr/>
        </p:nvGrpSpPr>
        <p:grpSpPr>
          <a:xfrm>
            <a:off x="3063497" y="3028627"/>
            <a:ext cx="513021" cy="512935"/>
            <a:chOff x="4049800" y="640400"/>
            <a:chExt cx="858900" cy="858900"/>
          </a:xfrm>
        </p:grpSpPr>
        <p:sp>
          <p:nvSpPr>
            <p:cNvPr id="1916" name="Google Shape;1916;p69"/>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 name="Google Shape;1918;p69"/>
          <p:cNvGrpSpPr/>
          <p:nvPr/>
        </p:nvGrpSpPr>
        <p:grpSpPr>
          <a:xfrm>
            <a:off x="2980696" y="3680519"/>
            <a:ext cx="686489" cy="686585"/>
            <a:chOff x="5080188" y="927900"/>
            <a:chExt cx="961200" cy="961200"/>
          </a:xfrm>
        </p:grpSpPr>
        <p:sp>
          <p:nvSpPr>
            <p:cNvPr id="1919" name="Google Shape;1919;p69"/>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9"/>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9"/>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69"/>
          <p:cNvGrpSpPr/>
          <p:nvPr/>
        </p:nvGrpSpPr>
        <p:grpSpPr>
          <a:xfrm>
            <a:off x="3763848" y="3773248"/>
            <a:ext cx="510373" cy="510937"/>
            <a:chOff x="7508249" y="1522825"/>
            <a:chExt cx="1326332" cy="1322987"/>
          </a:xfrm>
        </p:grpSpPr>
        <p:sp>
          <p:nvSpPr>
            <p:cNvPr id="1928" name="Google Shape;1928;p69"/>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9"/>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9"/>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9"/>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9"/>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9"/>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9"/>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 name="Google Shape;1938;p69"/>
          <p:cNvGrpSpPr/>
          <p:nvPr/>
        </p:nvGrpSpPr>
        <p:grpSpPr>
          <a:xfrm>
            <a:off x="4455441" y="3774653"/>
            <a:ext cx="492652" cy="503348"/>
            <a:chOff x="6039282" y="1042577"/>
            <a:chExt cx="734315" cy="731929"/>
          </a:xfrm>
        </p:grpSpPr>
        <p:sp>
          <p:nvSpPr>
            <p:cNvPr id="1939" name="Google Shape;1939;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69"/>
          <p:cNvGrpSpPr/>
          <p:nvPr/>
        </p:nvGrpSpPr>
        <p:grpSpPr>
          <a:xfrm>
            <a:off x="5095855" y="2270694"/>
            <a:ext cx="483304" cy="504902"/>
            <a:chOff x="1825800" y="1651625"/>
            <a:chExt cx="568125" cy="591775"/>
          </a:xfrm>
        </p:grpSpPr>
        <p:sp>
          <p:nvSpPr>
            <p:cNvPr id="1961" name="Google Shape;1961;p69"/>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7" name="Google Shape;1967;p69"/>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972" name="Google Shape;1972;p6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976"/>
        <p:cNvGrpSpPr/>
        <p:nvPr/>
      </p:nvGrpSpPr>
      <p:grpSpPr>
        <a:xfrm>
          <a:off x="0" y="0"/>
          <a:ext cx="0" cy="0"/>
          <a:chOff x="0" y="0"/>
          <a:chExt cx="0" cy="0"/>
        </a:xfrm>
      </p:grpSpPr>
      <p:grpSp>
        <p:nvGrpSpPr>
          <p:cNvPr id="1977" name="Google Shape;1977;p70"/>
          <p:cNvGrpSpPr/>
          <p:nvPr/>
        </p:nvGrpSpPr>
        <p:grpSpPr>
          <a:xfrm>
            <a:off x="722059" y="955168"/>
            <a:ext cx="2492868" cy="1379876"/>
            <a:chOff x="2654821" y="2311071"/>
            <a:chExt cx="2279715" cy="1262120"/>
          </a:xfrm>
        </p:grpSpPr>
        <p:grpSp>
          <p:nvGrpSpPr>
            <p:cNvPr id="1978" name="Google Shape;1978;p70"/>
            <p:cNvGrpSpPr/>
            <p:nvPr/>
          </p:nvGrpSpPr>
          <p:grpSpPr>
            <a:xfrm>
              <a:off x="4034269" y="2840745"/>
              <a:ext cx="40212" cy="36437"/>
              <a:chOff x="4293400" y="2574725"/>
              <a:chExt cx="84425" cy="80100"/>
            </a:xfrm>
          </p:grpSpPr>
          <p:sp>
            <p:nvSpPr>
              <p:cNvPr id="1979" name="Google Shape;1979;p70"/>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NG"/>
              </a:p>
            </p:txBody>
          </p:sp>
          <p:sp>
            <p:nvSpPr>
              <p:cNvPr id="1980" name="Google Shape;1980;p70"/>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 name="Google Shape;1981;p70"/>
            <p:cNvGrpSpPr/>
            <p:nvPr/>
          </p:nvGrpSpPr>
          <p:grpSpPr>
            <a:xfrm>
              <a:off x="3894606" y="2334874"/>
              <a:ext cx="913198" cy="518984"/>
              <a:chOff x="4000175" y="1462675"/>
              <a:chExt cx="1917275" cy="1140875"/>
            </a:xfrm>
          </p:grpSpPr>
          <p:sp>
            <p:nvSpPr>
              <p:cNvPr id="1982" name="Google Shape;1982;p70"/>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NG"/>
              </a:p>
            </p:txBody>
          </p:sp>
          <p:grpSp>
            <p:nvGrpSpPr>
              <p:cNvPr id="1983" name="Google Shape;1983;p70"/>
              <p:cNvGrpSpPr/>
              <p:nvPr/>
            </p:nvGrpSpPr>
            <p:grpSpPr>
              <a:xfrm>
                <a:off x="4000175" y="1462675"/>
                <a:ext cx="1917275" cy="1140875"/>
                <a:chOff x="4000175" y="1462675"/>
                <a:chExt cx="1917275" cy="1140875"/>
              </a:xfrm>
            </p:grpSpPr>
            <p:sp>
              <p:nvSpPr>
                <p:cNvPr id="1984" name="Google Shape;1984;p70"/>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NG"/>
                </a:p>
              </p:txBody>
            </p:sp>
            <p:sp>
              <p:nvSpPr>
                <p:cNvPr id="1985" name="Google Shape;1985;p70"/>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0"/>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89" name="Google Shape;1989;p70"/>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90" name="Google Shape;1990;p70"/>
            <p:cNvGrpSpPr/>
            <p:nvPr/>
          </p:nvGrpSpPr>
          <p:grpSpPr>
            <a:xfrm>
              <a:off x="3875768" y="2846704"/>
              <a:ext cx="44796" cy="47366"/>
              <a:chOff x="3960625" y="2587825"/>
              <a:chExt cx="94050" cy="104125"/>
            </a:xfrm>
          </p:grpSpPr>
          <p:sp>
            <p:nvSpPr>
              <p:cNvPr id="1991" name="Google Shape;1991;p70"/>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NG"/>
              </a:p>
            </p:txBody>
          </p:sp>
          <p:sp>
            <p:nvSpPr>
              <p:cNvPr id="1992" name="Google Shape;1992;p70"/>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70"/>
            <p:cNvGrpSpPr/>
            <p:nvPr/>
          </p:nvGrpSpPr>
          <p:grpSpPr>
            <a:xfrm>
              <a:off x="3782759" y="2807162"/>
              <a:ext cx="82686" cy="85487"/>
              <a:chOff x="3765350" y="2500900"/>
              <a:chExt cx="173600" cy="187925"/>
            </a:xfrm>
          </p:grpSpPr>
          <p:sp>
            <p:nvSpPr>
              <p:cNvPr id="1994" name="Google Shape;1994;p70"/>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NG"/>
              </a:p>
            </p:txBody>
          </p:sp>
          <p:sp>
            <p:nvSpPr>
              <p:cNvPr id="1995" name="Google Shape;1995;p70"/>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0"/>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0"/>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0"/>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70"/>
            <p:cNvGrpSpPr/>
            <p:nvPr/>
          </p:nvGrpSpPr>
          <p:grpSpPr>
            <a:xfrm>
              <a:off x="3775674" y="2798496"/>
              <a:ext cx="40545" cy="23564"/>
              <a:chOff x="3750475" y="2481850"/>
              <a:chExt cx="85125" cy="51800"/>
            </a:xfrm>
          </p:grpSpPr>
          <p:sp>
            <p:nvSpPr>
              <p:cNvPr id="2001" name="Google Shape;2001;p70"/>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NG"/>
              </a:p>
            </p:txBody>
          </p:sp>
        </p:grpSp>
        <p:grpSp>
          <p:nvGrpSpPr>
            <p:cNvPr id="2003" name="Google Shape;2003;p70"/>
            <p:cNvGrpSpPr/>
            <p:nvPr/>
          </p:nvGrpSpPr>
          <p:grpSpPr>
            <a:xfrm>
              <a:off x="3716946" y="2776024"/>
              <a:ext cx="81971" cy="76912"/>
              <a:chOff x="3627175" y="2432450"/>
              <a:chExt cx="172100" cy="169075"/>
            </a:xfrm>
          </p:grpSpPr>
          <p:sp>
            <p:nvSpPr>
              <p:cNvPr id="2004" name="Google Shape;2004;p70"/>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0"/>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NG"/>
              </a:p>
            </p:txBody>
          </p:sp>
          <p:sp>
            <p:nvSpPr>
              <p:cNvPr id="2006" name="Google Shape;2006;p70"/>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NG"/>
              </a:p>
            </p:txBody>
          </p:sp>
        </p:grpSp>
        <p:grpSp>
          <p:nvGrpSpPr>
            <p:cNvPr id="2007" name="Google Shape;2007;p70"/>
            <p:cNvGrpSpPr/>
            <p:nvPr/>
          </p:nvGrpSpPr>
          <p:grpSpPr>
            <a:xfrm>
              <a:off x="3685682" y="2845624"/>
              <a:ext cx="29311" cy="45055"/>
              <a:chOff x="3561536" y="2585450"/>
              <a:chExt cx="61539" cy="99045"/>
            </a:xfrm>
          </p:grpSpPr>
          <p:sp>
            <p:nvSpPr>
              <p:cNvPr id="2008" name="Google Shape;2008;p70"/>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NG"/>
              </a:p>
            </p:txBody>
          </p:sp>
        </p:grpSp>
        <p:grpSp>
          <p:nvGrpSpPr>
            <p:cNvPr id="2010" name="Google Shape;2010;p70"/>
            <p:cNvGrpSpPr/>
            <p:nvPr/>
          </p:nvGrpSpPr>
          <p:grpSpPr>
            <a:xfrm>
              <a:off x="3849905" y="2572252"/>
              <a:ext cx="74339" cy="119559"/>
              <a:chOff x="3906325" y="1984500"/>
              <a:chExt cx="156075" cy="262825"/>
            </a:xfrm>
          </p:grpSpPr>
          <p:sp>
            <p:nvSpPr>
              <p:cNvPr id="2011" name="Google Shape;2011;p70"/>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NG"/>
              </a:p>
            </p:txBody>
          </p:sp>
          <p:sp>
            <p:nvSpPr>
              <p:cNvPr id="2012" name="Google Shape;2012;p70"/>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70"/>
            <p:cNvGrpSpPr/>
            <p:nvPr/>
          </p:nvGrpSpPr>
          <p:grpSpPr>
            <a:xfrm>
              <a:off x="2654821" y="2414345"/>
              <a:ext cx="667570" cy="558731"/>
              <a:chOff x="1397225" y="1637375"/>
              <a:chExt cx="1401575" cy="1228250"/>
            </a:xfrm>
          </p:grpSpPr>
          <p:sp>
            <p:nvSpPr>
              <p:cNvPr id="2014" name="Google Shape;2014;p70"/>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NG"/>
              </a:p>
            </p:txBody>
          </p:sp>
          <p:grpSp>
            <p:nvGrpSpPr>
              <p:cNvPr id="2015" name="Google Shape;2015;p70"/>
              <p:cNvGrpSpPr/>
              <p:nvPr/>
            </p:nvGrpSpPr>
            <p:grpSpPr>
              <a:xfrm>
                <a:off x="1397225" y="1637375"/>
                <a:ext cx="1398775" cy="1228250"/>
                <a:chOff x="1397225" y="1637375"/>
                <a:chExt cx="1398775" cy="1228250"/>
              </a:xfrm>
            </p:grpSpPr>
            <p:sp>
              <p:nvSpPr>
                <p:cNvPr id="2016" name="Google Shape;2016;p70"/>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0"/>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8" name="Google Shape;2018;p70"/>
            <p:cNvGrpSpPr/>
            <p:nvPr/>
          </p:nvGrpSpPr>
          <p:grpSpPr>
            <a:xfrm>
              <a:off x="3230417" y="3103734"/>
              <a:ext cx="282982" cy="280332"/>
              <a:chOff x="2605700" y="3152850"/>
              <a:chExt cx="594125" cy="616250"/>
            </a:xfrm>
          </p:grpSpPr>
          <p:sp>
            <p:nvSpPr>
              <p:cNvPr id="2019" name="Google Shape;2019;p70"/>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NG"/>
              </a:p>
            </p:txBody>
          </p:sp>
          <p:sp>
            <p:nvSpPr>
              <p:cNvPr id="2020" name="Google Shape;2020;p70"/>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021" name="Google Shape;2021;p70"/>
            <p:cNvGrpSpPr/>
            <p:nvPr/>
          </p:nvGrpSpPr>
          <p:grpSpPr>
            <a:xfrm>
              <a:off x="3265985" y="3226989"/>
              <a:ext cx="87151" cy="346202"/>
              <a:chOff x="2680375" y="3423800"/>
              <a:chExt cx="182975" cy="761050"/>
            </a:xfrm>
          </p:grpSpPr>
          <p:sp>
            <p:nvSpPr>
              <p:cNvPr id="2022" name="Google Shape;2022;p70"/>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NG"/>
              </a:p>
            </p:txBody>
          </p:sp>
          <p:sp>
            <p:nvSpPr>
              <p:cNvPr id="2023" name="Google Shape;2023;p70"/>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70"/>
            <p:cNvGrpSpPr/>
            <p:nvPr/>
          </p:nvGrpSpPr>
          <p:grpSpPr>
            <a:xfrm>
              <a:off x="3855466" y="3289811"/>
              <a:ext cx="112514" cy="94210"/>
              <a:chOff x="3918000" y="3561900"/>
              <a:chExt cx="236225" cy="207100"/>
            </a:xfrm>
          </p:grpSpPr>
          <p:sp>
            <p:nvSpPr>
              <p:cNvPr id="2025" name="Google Shape;2025;p70"/>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NG"/>
              </a:p>
            </p:txBody>
          </p:sp>
          <p:sp>
            <p:nvSpPr>
              <p:cNvPr id="2026" name="Google Shape;2026;p70"/>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7" name="Google Shape;2027;p70"/>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0"/>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0"/>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030" name="Google Shape;2030;p70"/>
            <p:cNvGrpSpPr/>
            <p:nvPr/>
          </p:nvGrpSpPr>
          <p:grpSpPr>
            <a:xfrm>
              <a:off x="2905224" y="2311071"/>
              <a:ext cx="596721" cy="528992"/>
              <a:chOff x="1922950" y="1410350"/>
              <a:chExt cx="1252825" cy="1162875"/>
            </a:xfrm>
          </p:grpSpPr>
          <p:sp>
            <p:nvSpPr>
              <p:cNvPr id="2031" name="Google Shape;2031;p70"/>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0"/>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0"/>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0"/>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0"/>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0"/>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0"/>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0"/>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0"/>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0"/>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0"/>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0"/>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0"/>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0"/>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0"/>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0"/>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047" name="Google Shape;2047;p70"/>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0"/>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0"/>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0"/>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0"/>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0"/>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0"/>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0"/>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0"/>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0"/>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0"/>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0"/>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0"/>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0"/>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0"/>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0"/>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0"/>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0"/>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0"/>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0"/>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67" name="Google Shape;2067;p70"/>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68" name="Google Shape;2068;p70"/>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9" name="Google Shape;2069;p70"/>
            <p:cNvGrpSpPr/>
            <p:nvPr/>
          </p:nvGrpSpPr>
          <p:grpSpPr>
            <a:xfrm>
              <a:off x="3280929" y="3294542"/>
              <a:ext cx="109894" cy="272224"/>
              <a:chOff x="2711750" y="3572300"/>
              <a:chExt cx="230725" cy="598425"/>
            </a:xfrm>
          </p:grpSpPr>
          <p:sp>
            <p:nvSpPr>
              <p:cNvPr id="2070" name="Google Shape;2070;p70"/>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0"/>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2" name="Google Shape;2072;p70"/>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3" name="Google Shape;2073;p70"/>
            <p:cNvGrpSpPr/>
            <p:nvPr/>
          </p:nvGrpSpPr>
          <p:grpSpPr>
            <a:xfrm>
              <a:off x="3790439" y="2408636"/>
              <a:ext cx="73017" cy="75684"/>
              <a:chOff x="3781475" y="1624825"/>
              <a:chExt cx="153300" cy="166375"/>
            </a:xfrm>
          </p:grpSpPr>
          <p:sp>
            <p:nvSpPr>
              <p:cNvPr id="2074" name="Google Shape;2074;p70"/>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0"/>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0"/>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0"/>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8" name="Google Shape;2078;p70"/>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0"/>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0"/>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0"/>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0"/>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0"/>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0"/>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5" name="Google Shape;2085;p70"/>
            <p:cNvGrpSpPr/>
            <p:nvPr/>
          </p:nvGrpSpPr>
          <p:grpSpPr>
            <a:xfrm>
              <a:off x="4403342" y="3107749"/>
              <a:ext cx="316680" cy="101374"/>
              <a:chOff x="5068275" y="3161675"/>
              <a:chExt cx="664875" cy="222850"/>
            </a:xfrm>
          </p:grpSpPr>
          <p:sp>
            <p:nvSpPr>
              <p:cNvPr id="2086" name="Google Shape;2086;p70"/>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0"/>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0"/>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0"/>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0" name="Google Shape;2090;p70"/>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0"/>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0"/>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0"/>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0"/>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0"/>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0"/>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0"/>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0"/>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0"/>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0"/>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0"/>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0"/>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0"/>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0"/>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0"/>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0"/>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0"/>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0"/>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0"/>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0"/>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0"/>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0"/>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0"/>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0"/>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0"/>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0"/>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0"/>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0"/>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9" name="Google Shape;2119;p70"/>
            <p:cNvGrpSpPr/>
            <p:nvPr/>
          </p:nvGrpSpPr>
          <p:grpSpPr>
            <a:xfrm>
              <a:off x="3697513" y="2707266"/>
              <a:ext cx="59549" cy="79733"/>
              <a:chOff x="3586375" y="2281300"/>
              <a:chExt cx="125025" cy="175275"/>
            </a:xfrm>
          </p:grpSpPr>
          <p:sp>
            <p:nvSpPr>
              <p:cNvPr id="2120" name="Google Shape;2120;p70"/>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0"/>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2" name="Google Shape;2122;p70"/>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3" name="Google Shape;2123;p70"/>
            <p:cNvGrpSpPr/>
            <p:nvPr/>
          </p:nvGrpSpPr>
          <p:grpSpPr>
            <a:xfrm>
              <a:off x="4513224" y="3221724"/>
              <a:ext cx="274563" cy="280321"/>
              <a:chOff x="5298975" y="3412225"/>
              <a:chExt cx="576450" cy="616225"/>
            </a:xfrm>
          </p:grpSpPr>
          <p:sp>
            <p:nvSpPr>
              <p:cNvPr id="2124" name="Google Shape;2124;p70"/>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25" name="Google Shape;2125;p70"/>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70"/>
            <p:cNvGrpSpPr/>
            <p:nvPr/>
          </p:nvGrpSpPr>
          <p:grpSpPr>
            <a:xfrm>
              <a:off x="4824403" y="3421846"/>
              <a:ext cx="110132" cy="130647"/>
              <a:chOff x="5952300" y="3852150"/>
              <a:chExt cx="231225" cy="287200"/>
            </a:xfrm>
          </p:grpSpPr>
          <p:sp>
            <p:nvSpPr>
              <p:cNvPr id="2127" name="Google Shape;2127;p70"/>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0"/>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9" name="Google Shape;2129;p70"/>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0"/>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0"/>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0"/>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0"/>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0"/>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0"/>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0"/>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7" name="Google Shape;2137;p70"/>
            <p:cNvGrpSpPr/>
            <p:nvPr/>
          </p:nvGrpSpPr>
          <p:grpSpPr>
            <a:xfrm>
              <a:off x="4295710" y="3079670"/>
              <a:ext cx="14968" cy="27135"/>
              <a:chOff x="4842300" y="3099950"/>
              <a:chExt cx="31425" cy="59650"/>
            </a:xfrm>
          </p:grpSpPr>
          <p:sp>
            <p:nvSpPr>
              <p:cNvPr id="2138" name="Google Shape;2138;p70"/>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0"/>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0"/>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0"/>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2" name="Google Shape;2142;p70"/>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0"/>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0"/>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0"/>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0"/>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0"/>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0"/>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0"/>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0" name="Google Shape;2150;p70"/>
            <p:cNvGrpSpPr/>
            <p:nvPr/>
          </p:nvGrpSpPr>
          <p:grpSpPr>
            <a:xfrm>
              <a:off x="3831056" y="2816010"/>
              <a:ext cx="37378" cy="27612"/>
              <a:chOff x="3866750" y="2520350"/>
              <a:chExt cx="78475" cy="60700"/>
            </a:xfrm>
          </p:grpSpPr>
          <p:sp>
            <p:nvSpPr>
              <p:cNvPr id="2151" name="Google Shape;2151;p70"/>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0"/>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0"/>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0"/>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5" name="Google Shape;2155;p70"/>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0"/>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0"/>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0"/>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0"/>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0"/>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0"/>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0"/>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0"/>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0"/>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0"/>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0"/>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0"/>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0"/>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0"/>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0"/>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0"/>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72" name="Google Shape;2172;p70"/>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0"/>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0"/>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0"/>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0"/>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0"/>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0"/>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0"/>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0"/>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0"/>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0"/>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0"/>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84" name="Google Shape;2184;p70"/>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0"/>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0"/>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0"/>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0"/>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0"/>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0"/>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0"/>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0"/>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0"/>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0"/>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0"/>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0"/>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7" name="Google Shape;2197;p70"/>
            <p:cNvGrpSpPr/>
            <p:nvPr/>
          </p:nvGrpSpPr>
          <p:grpSpPr>
            <a:xfrm>
              <a:off x="3632736" y="3051591"/>
              <a:ext cx="63288" cy="45217"/>
              <a:chOff x="3450375" y="3038225"/>
              <a:chExt cx="132875" cy="99400"/>
            </a:xfrm>
          </p:grpSpPr>
          <p:sp>
            <p:nvSpPr>
              <p:cNvPr id="2198" name="Google Shape;2198;p70"/>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0"/>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0" name="Google Shape;2200;p70"/>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0"/>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0"/>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0"/>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0"/>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0"/>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0"/>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0"/>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0"/>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09" name="Google Shape;2209;p70"/>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0"/>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0"/>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0"/>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0"/>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0"/>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0"/>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0"/>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0"/>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0"/>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19" name="Google Shape;2219;p70"/>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0"/>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0"/>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0"/>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0"/>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0"/>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225" name="Google Shape;2225;p70"/>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0"/>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0"/>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0"/>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0"/>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0"/>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0"/>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0"/>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0"/>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0"/>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70"/>
          <p:cNvGrpSpPr/>
          <p:nvPr/>
        </p:nvGrpSpPr>
        <p:grpSpPr>
          <a:xfrm>
            <a:off x="719116" y="2850945"/>
            <a:ext cx="2622876" cy="1333540"/>
            <a:chOff x="238125" y="1038125"/>
            <a:chExt cx="7146800" cy="3633625"/>
          </a:xfrm>
        </p:grpSpPr>
        <p:sp>
          <p:nvSpPr>
            <p:cNvPr id="2236" name="Google Shape;2236;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70"/>
          <p:cNvGrpSpPr/>
          <p:nvPr/>
        </p:nvGrpSpPr>
        <p:grpSpPr>
          <a:xfrm>
            <a:off x="5834044" y="993055"/>
            <a:ext cx="2590840" cy="1380235"/>
            <a:chOff x="233350" y="949250"/>
            <a:chExt cx="7137300" cy="3802300"/>
          </a:xfrm>
        </p:grpSpPr>
        <p:sp>
          <p:nvSpPr>
            <p:cNvPr id="3809" name="Google Shape;3809;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0" name="Google Shape;3860;p70"/>
          <p:cNvGrpSpPr/>
          <p:nvPr/>
        </p:nvGrpSpPr>
        <p:grpSpPr>
          <a:xfrm>
            <a:off x="7648473" y="3037828"/>
            <a:ext cx="104231" cy="320340"/>
            <a:chOff x="7564426" y="3224343"/>
            <a:chExt cx="119985" cy="368801"/>
          </a:xfrm>
        </p:grpSpPr>
        <p:sp>
          <p:nvSpPr>
            <p:cNvPr id="3861" name="Google Shape;3861;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70"/>
          <p:cNvGrpSpPr/>
          <p:nvPr/>
        </p:nvGrpSpPr>
        <p:grpSpPr>
          <a:xfrm>
            <a:off x="7347962" y="3031929"/>
            <a:ext cx="189489" cy="332132"/>
            <a:chOff x="8370831" y="3202002"/>
            <a:chExt cx="218129" cy="382376"/>
          </a:xfrm>
        </p:grpSpPr>
        <p:sp>
          <p:nvSpPr>
            <p:cNvPr id="3864" name="Google Shape;3864;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6" name="Google Shape;3866;p70"/>
          <p:cNvGrpSpPr/>
          <p:nvPr/>
        </p:nvGrpSpPr>
        <p:grpSpPr>
          <a:xfrm>
            <a:off x="8071351" y="3443061"/>
            <a:ext cx="309429" cy="267000"/>
            <a:chOff x="6742064" y="3750480"/>
            <a:chExt cx="399315" cy="344560"/>
          </a:xfrm>
        </p:grpSpPr>
        <p:sp>
          <p:nvSpPr>
            <p:cNvPr id="3867" name="Google Shape;3867;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9" name="Google Shape;3869;p70"/>
          <p:cNvGrpSpPr/>
          <p:nvPr/>
        </p:nvGrpSpPr>
        <p:grpSpPr>
          <a:xfrm>
            <a:off x="7610370" y="3794109"/>
            <a:ext cx="180437" cy="281608"/>
            <a:chOff x="7248525" y="3739696"/>
            <a:chExt cx="230531" cy="359790"/>
          </a:xfrm>
        </p:grpSpPr>
        <p:sp>
          <p:nvSpPr>
            <p:cNvPr id="3870" name="Google Shape;3870;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70"/>
          <p:cNvGrpSpPr/>
          <p:nvPr/>
        </p:nvGrpSpPr>
        <p:grpSpPr>
          <a:xfrm>
            <a:off x="7856289" y="3437333"/>
            <a:ext cx="162896" cy="278710"/>
            <a:chOff x="7601242" y="3729267"/>
            <a:chExt cx="222566" cy="380803"/>
          </a:xfrm>
        </p:grpSpPr>
        <p:sp>
          <p:nvSpPr>
            <p:cNvPr id="3873" name="Google Shape;3873;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5" name="Google Shape;3875;p70"/>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6" name="Google Shape;3876;p70"/>
          <p:cNvGrpSpPr/>
          <p:nvPr/>
        </p:nvGrpSpPr>
        <p:grpSpPr>
          <a:xfrm>
            <a:off x="7345935" y="3438473"/>
            <a:ext cx="193543" cy="275990"/>
            <a:chOff x="8304647" y="3738687"/>
            <a:chExt cx="225076" cy="320956"/>
          </a:xfrm>
        </p:grpSpPr>
        <p:sp>
          <p:nvSpPr>
            <p:cNvPr id="3877" name="Google Shape;3877;p70"/>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70"/>
          <p:cNvGrpSpPr/>
          <p:nvPr/>
        </p:nvGrpSpPr>
        <p:grpSpPr>
          <a:xfrm>
            <a:off x="7618427" y="3438473"/>
            <a:ext cx="178492" cy="275990"/>
            <a:chOff x="8615101" y="3738687"/>
            <a:chExt cx="207573" cy="320956"/>
          </a:xfrm>
        </p:grpSpPr>
        <p:sp>
          <p:nvSpPr>
            <p:cNvPr id="3881" name="Google Shape;3881;p70"/>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4" name="Google Shape;3884;p70"/>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5" name="Google Shape;3885;p70"/>
          <p:cNvGrpSpPr/>
          <p:nvPr/>
        </p:nvGrpSpPr>
        <p:grpSpPr>
          <a:xfrm>
            <a:off x="6013132" y="3559961"/>
            <a:ext cx="557671" cy="511283"/>
            <a:chOff x="6015419" y="3716859"/>
            <a:chExt cx="557671" cy="511283"/>
          </a:xfrm>
        </p:grpSpPr>
        <p:sp>
          <p:nvSpPr>
            <p:cNvPr id="3886" name="Google Shape;3886;p70"/>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7" name="Google Shape;3887;p70"/>
            <p:cNvGrpSpPr/>
            <p:nvPr/>
          </p:nvGrpSpPr>
          <p:grpSpPr>
            <a:xfrm>
              <a:off x="6036094" y="3716980"/>
              <a:ext cx="529860" cy="510468"/>
              <a:chOff x="6036094" y="3716980"/>
              <a:chExt cx="529860" cy="510468"/>
            </a:xfrm>
          </p:grpSpPr>
          <p:sp>
            <p:nvSpPr>
              <p:cNvPr id="3888" name="Google Shape;3888;p70"/>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0"/>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0"/>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0"/>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0"/>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0"/>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0"/>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0"/>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0"/>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0"/>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8" name="Google Shape;3898;p70"/>
          <p:cNvGrpSpPr/>
          <p:nvPr/>
        </p:nvGrpSpPr>
        <p:grpSpPr>
          <a:xfrm>
            <a:off x="6642017" y="2916730"/>
            <a:ext cx="576302" cy="511871"/>
            <a:chOff x="6644304" y="3073628"/>
            <a:chExt cx="576302" cy="511871"/>
          </a:xfrm>
        </p:grpSpPr>
        <p:sp>
          <p:nvSpPr>
            <p:cNvPr id="3899" name="Google Shape;3899;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0" name="Google Shape;3900;p70"/>
            <p:cNvGrpSpPr/>
            <p:nvPr/>
          </p:nvGrpSpPr>
          <p:grpSpPr>
            <a:xfrm>
              <a:off x="6712169" y="3085440"/>
              <a:ext cx="481622" cy="494913"/>
              <a:chOff x="6712169" y="3085440"/>
              <a:chExt cx="481622" cy="494913"/>
            </a:xfrm>
          </p:grpSpPr>
          <p:sp>
            <p:nvSpPr>
              <p:cNvPr id="3901" name="Google Shape;3901;p70"/>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0"/>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0"/>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0"/>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0"/>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6" name="Google Shape;3906;p70"/>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0"/>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0"/>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9" name="Google Shape;3909;p70"/>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0" name="Google Shape;3910;p70"/>
          <p:cNvGrpSpPr/>
          <p:nvPr/>
        </p:nvGrpSpPr>
        <p:grpSpPr>
          <a:xfrm>
            <a:off x="6649868" y="3559725"/>
            <a:ext cx="560631" cy="511352"/>
            <a:chOff x="6652154" y="3716623"/>
            <a:chExt cx="560631" cy="511352"/>
          </a:xfrm>
        </p:grpSpPr>
        <p:sp>
          <p:nvSpPr>
            <p:cNvPr id="3911" name="Google Shape;3911;p70"/>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2" name="Google Shape;3912;p70"/>
            <p:cNvGrpSpPr/>
            <p:nvPr/>
          </p:nvGrpSpPr>
          <p:grpSpPr>
            <a:xfrm>
              <a:off x="6669657" y="3716715"/>
              <a:ext cx="466779" cy="464290"/>
              <a:chOff x="6669657" y="3716715"/>
              <a:chExt cx="466779" cy="464290"/>
            </a:xfrm>
          </p:grpSpPr>
          <p:sp>
            <p:nvSpPr>
              <p:cNvPr id="3913" name="Google Shape;3913;p70"/>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0"/>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0"/>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0"/>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0"/>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0"/>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0"/>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0"/>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0"/>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0"/>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0"/>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0"/>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0"/>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6" name="Google Shape;3926;p70"/>
          <p:cNvGrpSpPr/>
          <p:nvPr/>
        </p:nvGrpSpPr>
        <p:grpSpPr>
          <a:xfrm>
            <a:off x="7843959" y="3841134"/>
            <a:ext cx="187557" cy="187557"/>
            <a:chOff x="8565775" y="671075"/>
            <a:chExt cx="441000" cy="441000"/>
          </a:xfrm>
        </p:grpSpPr>
        <p:sp>
          <p:nvSpPr>
            <p:cNvPr id="3927" name="Google Shape;3927;p7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0"/>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9" name="Google Shape;3929;p70"/>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0"/>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1" name="Google Shape;3931;p70"/>
          <p:cNvGrpSpPr/>
          <p:nvPr/>
        </p:nvGrpSpPr>
        <p:grpSpPr>
          <a:xfrm>
            <a:off x="5997814" y="2919352"/>
            <a:ext cx="587871" cy="512373"/>
            <a:chOff x="6000100" y="3076250"/>
            <a:chExt cx="587871" cy="512373"/>
          </a:xfrm>
        </p:grpSpPr>
        <p:sp>
          <p:nvSpPr>
            <p:cNvPr id="3932" name="Google Shape;3932;p70"/>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3" name="Google Shape;3933;p70"/>
            <p:cNvGrpSpPr/>
            <p:nvPr/>
          </p:nvGrpSpPr>
          <p:grpSpPr>
            <a:xfrm>
              <a:off x="6031360" y="3076713"/>
              <a:ext cx="539107" cy="480965"/>
              <a:chOff x="6031360" y="3076713"/>
              <a:chExt cx="539107" cy="480965"/>
            </a:xfrm>
          </p:grpSpPr>
          <p:sp>
            <p:nvSpPr>
              <p:cNvPr id="3934" name="Google Shape;3934;p70"/>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0"/>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0"/>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0"/>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0"/>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0"/>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0"/>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1" name="Google Shape;3941;p70"/>
          <p:cNvGrpSpPr/>
          <p:nvPr/>
        </p:nvGrpSpPr>
        <p:grpSpPr>
          <a:xfrm>
            <a:off x="3369305" y="938716"/>
            <a:ext cx="2310381" cy="1488888"/>
            <a:chOff x="229225" y="549050"/>
            <a:chExt cx="7161750" cy="4615275"/>
          </a:xfrm>
        </p:grpSpPr>
        <p:sp>
          <p:nvSpPr>
            <p:cNvPr id="3942" name="Google Shape;3942;p70"/>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0"/>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0"/>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0"/>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0"/>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0"/>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0"/>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0"/>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0"/>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0"/>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0"/>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0"/>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0"/>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0"/>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0"/>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0"/>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0"/>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0"/>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0"/>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0"/>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0"/>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0"/>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0"/>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0"/>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0"/>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0"/>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0"/>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0"/>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0"/>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0"/>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0"/>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0"/>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0"/>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0"/>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0"/>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0"/>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0"/>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0"/>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0"/>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0"/>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0"/>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0"/>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0"/>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0"/>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0"/>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0"/>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0"/>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0"/>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0"/>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0"/>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0"/>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0"/>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0"/>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0"/>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0"/>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0"/>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0"/>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0"/>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0"/>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0"/>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0"/>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0"/>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0"/>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0"/>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0"/>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0"/>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0"/>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0"/>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0"/>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0"/>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0"/>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0"/>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0"/>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0"/>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0"/>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0"/>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0"/>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0"/>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0"/>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0"/>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0"/>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0"/>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0"/>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0"/>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0"/>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0"/>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0"/>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0"/>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0"/>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0"/>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0"/>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0"/>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0"/>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0"/>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0"/>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0"/>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0"/>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0"/>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0"/>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0"/>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0"/>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0"/>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0"/>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0"/>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0"/>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0"/>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0"/>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0"/>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0"/>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0"/>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0"/>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0"/>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0"/>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0"/>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0"/>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0"/>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0"/>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70"/>
          <p:cNvGrpSpPr/>
          <p:nvPr/>
        </p:nvGrpSpPr>
        <p:grpSpPr>
          <a:xfrm>
            <a:off x="3514723" y="2830563"/>
            <a:ext cx="2310282" cy="1374222"/>
            <a:chOff x="238125" y="732525"/>
            <a:chExt cx="7130500" cy="4241425"/>
          </a:xfrm>
        </p:grpSpPr>
        <p:sp>
          <p:nvSpPr>
            <p:cNvPr id="4060" name="Google Shape;4060;p70"/>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0"/>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0"/>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0"/>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0"/>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0"/>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0"/>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0"/>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0"/>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0"/>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0"/>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0"/>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0"/>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0"/>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0"/>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0"/>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0"/>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0"/>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0"/>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0"/>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0"/>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0"/>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0"/>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0"/>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0"/>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0"/>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0"/>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0"/>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0"/>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0"/>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0"/>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0"/>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0"/>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0"/>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0"/>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0"/>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0"/>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0"/>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0"/>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0"/>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0"/>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0"/>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0"/>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0"/>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0"/>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0"/>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0"/>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0"/>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0"/>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0"/>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0"/>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0"/>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0"/>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0"/>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0"/>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0"/>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0"/>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0"/>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0"/>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0"/>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0"/>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0"/>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0"/>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0"/>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0"/>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0"/>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0"/>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0"/>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0"/>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0"/>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0"/>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0"/>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0"/>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0"/>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0"/>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0"/>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0"/>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0"/>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0"/>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0"/>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0"/>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0"/>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0"/>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0"/>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0"/>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0"/>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0"/>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0"/>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0"/>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0"/>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0"/>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0"/>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0"/>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0"/>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0"/>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0"/>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0"/>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0"/>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0"/>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0"/>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0"/>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0"/>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0"/>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0"/>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0"/>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0"/>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0"/>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0"/>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0"/>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0"/>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0"/>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0"/>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0"/>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0"/>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177"/>
        <p:cNvGrpSpPr/>
        <p:nvPr/>
      </p:nvGrpSpPr>
      <p:grpSpPr>
        <a:xfrm>
          <a:off x="0" y="0"/>
          <a:ext cx="0" cy="0"/>
          <a:chOff x="0" y="0"/>
          <a:chExt cx="0" cy="0"/>
        </a:xfrm>
      </p:grpSpPr>
      <p:grpSp>
        <p:nvGrpSpPr>
          <p:cNvPr id="4178" name="Google Shape;4178;p71"/>
          <p:cNvGrpSpPr/>
          <p:nvPr/>
        </p:nvGrpSpPr>
        <p:grpSpPr>
          <a:xfrm>
            <a:off x="725414" y="969763"/>
            <a:ext cx="2507799" cy="206239"/>
            <a:chOff x="106648" y="895722"/>
            <a:chExt cx="4481413" cy="374300"/>
          </a:xfrm>
        </p:grpSpPr>
        <p:grpSp>
          <p:nvGrpSpPr>
            <p:cNvPr id="4179" name="Google Shape;4179;p71"/>
            <p:cNvGrpSpPr/>
            <p:nvPr/>
          </p:nvGrpSpPr>
          <p:grpSpPr>
            <a:xfrm>
              <a:off x="2233276" y="895722"/>
              <a:ext cx="1082667" cy="223591"/>
              <a:chOff x="4808316" y="2800065"/>
              <a:chExt cx="1999386" cy="412910"/>
            </a:xfrm>
          </p:grpSpPr>
          <p:sp>
            <p:nvSpPr>
              <p:cNvPr id="4180" name="Google Shape;4180;p71"/>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71"/>
              <p:cNvGrpSpPr/>
              <p:nvPr/>
            </p:nvGrpSpPr>
            <p:grpSpPr>
              <a:xfrm>
                <a:off x="4808316" y="2800065"/>
                <a:ext cx="92400" cy="411825"/>
                <a:chOff x="845575" y="2563700"/>
                <a:chExt cx="92400" cy="411825"/>
              </a:xfrm>
            </p:grpSpPr>
            <p:cxnSp>
              <p:nvCxnSpPr>
                <p:cNvPr id="4182" name="Google Shape;4182;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83" name="Google Shape;4183;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4" name="Google Shape;4184;p71"/>
            <p:cNvGrpSpPr/>
            <p:nvPr/>
          </p:nvGrpSpPr>
          <p:grpSpPr>
            <a:xfrm>
              <a:off x="106648" y="895722"/>
              <a:ext cx="1088401" cy="223591"/>
              <a:chOff x="881025" y="2800065"/>
              <a:chExt cx="2009975" cy="412910"/>
            </a:xfrm>
          </p:grpSpPr>
          <p:sp>
            <p:nvSpPr>
              <p:cNvPr id="4185" name="Google Shape;4185;p71"/>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6" name="Google Shape;4186;p71"/>
              <p:cNvGrpSpPr/>
              <p:nvPr/>
            </p:nvGrpSpPr>
            <p:grpSpPr>
              <a:xfrm>
                <a:off x="881025" y="2800065"/>
                <a:ext cx="92400" cy="411825"/>
                <a:chOff x="845575" y="2563700"/>
                <a:chExt cx="92400" cy="411825"/>
              </a:xfrm>
            </p:grpSpPr>
            <p:cxnSp>
              <p:nvCxnSpPr>
                <p:cNvPr id="4187" name="Google Shape;4187;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88" name="Google Shape;4188;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9" name="Google Shape;4189;p71"/>
            <p:cNvGrpSpPr/>
            <p:nvPr/>
          </p:nvGrpSpPr>
          <p:grpSpPr>
            <a:xfrm>
              <a:off x="1172346" y="1047018"/>
              <a:ext cx="1083151" cy="223003"/>
              <a:chOff x="2849073" y="3079467"/>
              <a:chExt cx="2000279" cy="411825"/>
            </a:xfrm>
          </p:grpSpPr>
          <p:sp>
            <p:nvSpPr>
              <p:cNvPr id="4190" name="Google Shape;4190;p71"/>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1" name="Google Shape;4191;p71"/>
              <p:cNvGrpSpPr/>
              <p:nvPr/>
            </p:nvGrpSpPr>
            <p:grpSpPr>
              <a:xfrm rot="10800000">
                <a:off x="2849073" y="3079467"/>
                <a:ext cx="92400" cy="411825"/>
                <a:chOff x="2070100" y="2563700"/>
                <a:chExt cx="92400" cy="411825"/>
              </a:xfrm>
            </p:grpSpPr>
            <p:cxnSp>
              <p:nvCxnSpPr>
                <p:cNvPr id="4192" name="Google Shape;4192;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93" name="Google Shape;4193;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4" name="Google Shape;4194;p71"/>
            <p:cNvGrpSpPr/>
            <p:nvPr/>
          </p:nvGrpSpPr>
          <p:grpSpPr>
            <a:xfrm>
              <a:off x="3290132" y="1047018"/>
              <a:ext cx="1297929" cy="223003"/>
              <a:chOff x="6760035" y="3079467"/>
              <a:chExt cx="2396914" cy="411825"/>
            </a:xfrm>
          </p:grpSpPr>
          <p:sp>
            <p:nvSpPr>
              <p:cNvPr id="4195" name="Google Shape;4195;p71"/>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6" name="Google Shape;4196;p71"/>
              <p:cNvGrpSpPr/>
              <p:nvPr/>
            </p:nvGrpSpPr>
            <p:grpSpPr>
              <a:xfrm rot="10800000">
                <a:off x="6760035" y="3079467"/>
                <a:ext cx="92400" cy="411825"/>
                <a:chOff x="2070100" y="2563700"/>
                <a:chExt cx="92400" cy="411825"/>
              </a:xfrm>
            </p:grpSpPr>
            <p:cxnSp>
              <p:nvCxnSpPr>
                <p:cNvPr id="4197" name="Google Shape;4197;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98" name="Google Shape;4198;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99" name="Google Shape;4199;p71"/>
          <p:cNvGrpSpPr/>
          <p:nvPr/>
        </p:nvGrpSpPr>
        <p:grpSpPr>
          <a:xfrm>
            <a:off x="2143176" y="3369134"/>
            <a:ext cx="1086701" cy="799429"/>
            <a:chOff x="2183288" y="3555572"/>
            <a:chExt cx="1136241" cy="835873"/>
          </a:xfrm>
        </p:grpSpPr>
        <p:sp>
          <p:nvSpPr>
            <p:cNvPr id="4200" name="Google Shape;4200;p71"/>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1" name="Google Shape;4201;p71"/>
            <p:cNvGrpSpPr/>
            <p:nvPr/>
          </p:nvGrpSpPr>
          <p:grpSpPr>
            <a:xfrm>
              <a:off x="2205895" y="3637269"/>
              <a:ext cx="1089848" cy="724993"/>
              <a:chOff x="2205895" y="3637269"/>
              <a:chExt cx="1089848" cy="724993"/>
            </a:xfrm>
          </p:grpSpPr>
          <p:sp>
            <p:nvSpPr>
              <p:cNvPr id="4202" name="Google Shape;4202;p71"/>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8" name="Google Shape;4208;p71"/>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09" name="Google Shape;4209;p71"/>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210" name="Google Shape;4210;p71"/>
            <p:cNvGrpSpPr/>
            <p:nvPr/>
          </p:nvGrpSpPr>
          <p:grpSpPr>
            <a:xfrm>
              <a:off x="3173850" y="3779426"/>
              <a:ext cx="145679" cy="70048"/>
              <a:chOff x="3173850" y="3779426"/>
              <a:chExt cx="145679" cy="70048"/>
            </a:xfrm>
          </p:grpSpPr>
          <p:cxnSp>
            <p:nvCxnSpPr>
              <p:cNvPr id="4211" name="Google Shape;4211;p71"/>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212" name="Google Shape;4212;p71"/>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3" name="Google Shape;4213;p71"/>
            <p:cNvGrpSpPr/>
            <p:nvPr/>
          </p:nvGrpSpPr>
          <p:grpSpPr>
            <a:xfrm>
              <a:off x="2183288" y="4139483"/>
              <a:ext cx="145133" cy="70048"/>
              <a:chOff x="2183288" y="4139483"/>
              <a:chExt cx="145133" cy="70048"/>
            </a:xfrm>
          </p:grpSpPr>
          <p:cxnSp>
            <p:nvCxnSpPr>
              <p:cNvPr id="4214" name="Google Shape;4214;p71"/>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215" name="Google Shape;4215;p71"/>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6" name="Google Shape;4216;p71"/>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17" name="Google Shape;4217;p71"/>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218" name="Google Shape;4218;p71"/>
            <p:cNvGrpSpPr/>
            <p:nvPr/>
          </p:nvGrpSpPr>
          <p:grpSpPr>
            <a:xfrm>
              <a:off x="2943836" y="4268886"/>
              <a:ext cx="60717" cy="122559"/>
              <a:chOff x="2943836" y="4268886"/>
              <a:chExt cx="60717" cy="122559"/>
            </a:xfrm>
          </p:grpSpPr>
          <p:sp>
            <p:nvSpPr>
              <p:cNvPr id="4219" name="Google Shape;4219;p71"/>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20" name="Google Shape;4220;p71"/>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221" name="Google Shape;4221;p71"/>
          <p:cNvGrpSpPr/>
          <p:nvPr/>
        </p:nvGrpSpPr>
        <p:grpSpPr>
          <a:xfrm>
            <a:off x="3406121" y="1290134"/>
            <a:ext cx="1675870" cy="758251"/>
            <a:chOff x="3530532" y="1496185"/>
            <a:chExt cx="1562000" cy="706730"/>
          </a:xfrm>
        </p:grpSpPr>
        <p:cxnSp>
          <p:nvCxnSpPr>
            <p:cNvPr id="4222" name="Google Shape;4222;p71"/>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223" name="Google Shape;4223;p71"/>
            <p:cNvGrpSpPr/>
            <p:nvPr/>
          </p:nvGrpSpPr>
          <p:grpSpPr>
            <a:xfrm>
              <a:off x="3530532" y="1496185"/>
              <a:ext cx="323430" cy="463587"/>
              <a:chOff x="3530532" y="1496185"/>
              <a:chExt cx="323430" cy="463587"/>
            </a:xfrm>
          </p:grpSpPr>
          <p:grpSp>
            <p:nvGrpSpPr>
              <p:cNvPr id="4224" name="Google Shape;4224;p71"/>
              <p:cNvGrpSpPr/>
              <p:nvPr/>
            </p:nvGrpSpPr>
            <p:grpSpPr>
              <a:xfrm>
                <a:off x="3567462" y="1496185"/>
                <a:ext cx="286500" cy="361376"/>
                <a:chOff x="3567462" y="1496185"/>
                <a:chExt cx="286500" cy="361376"/>
              </a:xfrm>
            </p:grpSpPr>
            <p:cxnSp>
              <p:nvCxnSpPr>
                <p:cNvPr id="4225" name="Google Shape;4225;p71"/>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226" name="Google Shape;4226;p71"/>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7" name="Google Shape;4227;p71"/>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71"/>
            <p:cNvGrpSpPr/>
            <p:nvPr/>
          </p:nvGrpSpPr>
          <p:grpSpPr>
            <a:xfrm>
              <a:off x="3891569" y="1779209"/>
              <a:ext cx="323945" cy="423706"/>
              <a:chOff x="3891569" y="1779209"/>
              <a:chExt cx="323945" cy="423706"/>
            </a:xfrm>
          </p:grpSpPr>
          <p:grpSp>
            <p:nvGrpSpPr>
              <p:cNvPr id="4229" name="Google Shape;4229;p71"/>
              <p:cNvGrpSpPr/>
              <p:nvPr/>
            </p:nvGrpSpPr>
            <p:grpSpPr>
              <a:xfrm>
                <a:off x="3929014" y="1881638"/>
                <a:ext cx="286500" cy="321278"/>
                <a:chOff x="3929014" y="1881638"/>
                <a:chExt cx="286500" cy="321278"/>
              </a:xfrm>
            </p:grpSpPr>
            <p:cxnSp>
              <p:nvCxnSpPr>
                <p:cNvPr id="4230" name="Google Shape;4230;p71"/>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231" name="Google Shape;4231;p71"/>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2" name="Google Shape;4232;p71"/>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71"/>
            <p:cNvGrpSpPr/>
            <p:nvPr/>
          </p:nvGrpSpPr>
          <p:grpSpPr>
            <a:xfrm>
              <a:off x="4252606" y="1496185"/>
              <a:ext cx="324721" cy="463587"/>
              <a:chOff x="4252606" y="1496185"/>
              <a:chExt cx="324721" cy="463587"/>
            </a:xfrm>
          </p:grpSpPr>
          <p:grpSp>
            <p:nvGrpSpPr>
              <p:cNvPr id="4234" name="Google Shape;4234;p71"/>
              <p:cNvGrpSpPr/>
              <p:nvPr/>
            </p:nvGrpSpPr>
            <p:grpSpPr>
              <a:xfrm>
                <a:off x="4290828" y="1496185"/>
                <a:ext cx="286500" cy="361376"/>
                <a:chOff x="4290828" y="1496185"/>
                <a:chExt cx="286500" cy="361376"/>
              </a:xfrm>
            </p:grpSpPr>
            <p:cxnSp>
              <p:nvCxnSpPr>
                <p:cNvPr id="4235" name="Google Shape;4235;p71"/>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236" name="Google Shape;4236;p71"/>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7" name="Google Shape;4237;p71"/>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8" name="Google Shape;4238;p71"/>
            <p:cNvGrpSpPr/>
            <p:nvPr/>
          </p:nvGrpSpPr>
          <p:grpSpPr>
            <a:xfrm>
              <a:off x="4613643" y="1763716"/>
              <a:ext cx="325308" cy="439200"/>
              <a:chOff x="4613643" y="1763716"/>
              <a:chExt cx="325308" cy="439200"/>
            </a:xfrm>
          </p:grpSpPr>
          <p:grpSp>
            <p:nvGrpSpPr>
              <p:cNvPr id="4239" name="Google Shape;4239;p71"/>
              <p:cNvGrpSpPr/>
              <p:nvPr/>
            </p:nvGrpSpPr>
            <p:grpSpPr>
              <a:xfrm>
                <a:off x="4652451" y="1879538"/>
                <a:ext cx="286500" cy="323378"/>
                <a:chOff x="4652451" y="1879538"/>
                <a:chExt cx="286500" cy="323378"/>
              </a:xfrm>
            </p:grpSpPr>
            <p:cxnSp>
              <p:nvCxnSpPr>
                <p:cNvPr id="4240" name="Google Shape;4240;p71"/>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241" name="Google Shape;4241;p71"/>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2" name="Google Shape;4242;p71"/>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3" name="Google Shape;4243;p71"/>
          <p:cNvGrpSpPr/>
          <p:nvPr/>
        </p:nvGrpSpPr>
        <p:grpSpPr>
          <a:xfrm>
            <a:off x="3417981" y="2143759"/>
            <a:ext cx="1652173" cy="391517"/>
            <a:chOff x="3512551" y="2358270"/>
            <a:chExt cx="1597383" cy="378533"/>
          </a:xfrm>
        </p:grpSpPr>
        <p:cxnSp>
          <p:nvCxnSpPr>
            <p:cNvPr id="4244" name="Google Shape;4244;p71"/>
            <p:cNvCxnSpPr>
              <a:stCxn id="4245" idx="6"/>
              <a:endCxn id="424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247" name="Google Shape;4247;p71"/>
            <p:cNvGrpSpPr/>
            <p:nvPr/>
          </p:nvGrpSpPr>
          <p:grpSpPr>
            <a:xfrm>
              <a:off x="3512551" y="2358270"/>
              <a:ext cx="225647" cy="307714"/>
              <a:chOff x="2182679" y="2004714"/>
              <a:chExt cx="792300" cy="1080458"/>
            </a:xfrm>
          </p:grpSpPr>
          <p:cxnSp>
            <p:nvCxnSpPr>
              <p:cNvPr id="4248" name="Google Shape;4248;p71"/>
              <p:cNvCxnSpPr>
                <a:stCxn id="424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245" name="Google Shape;4245;p71"/>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0" name="Google Shape;4250;p71"/>
            <p:cNvGrpSpPr/>
            <p:nvPr/>
          </p:nvGrpSpPr>
          <p:grpSpPr>
            <a:xfrm>
              <a:off x="3969644" y="2440153"/>
              <a:ext cx="225853" cy="296651"/>
              <a:chOff x="3775710" y="1729289"/>
              <a:chExt cx="136500" cy="179289"/>
            </a:xfrm>
          </p:grpSpPr>
          <p:cxnSp>
            <p:nvCxnSpPr>
              <p:cNvPr id="4251" name="Google Shape;4251;p71"/>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252" name="Google Shape;4252;p71"/>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71"/>
            <p:cNvGrpSpPr/>
            <p:nvPr/>
          </p:nvGrpSpPr>
          <p:grpSpPr>
            <a:xfrm>
              <a:off x="4427051" y="2358270"/>
              <a:ext cx="225647" cy="307714"/>
              <a:chOff x="5393704" y="2004714"/>
              <a:chExt cx="792300" cy="1080458"/>
            </a:xfrm>
          </p:grpSpPr>
          <p:cxnSp>
            <p:nvCxnSpPr>
              <p:cNvPr id="4255" name="Google Shape;4255;p71"/>
              <p:cNvCxnSpPr>
                <a:stCxn id="425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257" name="Google Shape;4257;p71"/>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71"/>
            <p:cNvGrpSpPr/>
            <p:nvPr/>
          </p:nvGrpSpPr>
          <p:grpSpPr>
            <a:xfrm>
              <a:off x="4884287" y="2440252"/>
              <a:ext cx="225647" cy="296532"/>
              <a:chOff x="6999166" y="2292572"/>
              <a:chExt cx="792300" cy="1041192"/>
            </a:xfrm>
          </p:grpSpPr>
          <p:cxnSp>
            <p:nvCxnSpPr>
              <p:cNvPr id="4259" name="Google Shape;4259;p71"/>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246" name="Google Shape;4246;p71"/>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1" name="Google Shape;4261;p71"/>
          <p:cNvGrpSpPr/>
          <p:nvPr/>
        </p:nvGrpSpPr>
        <p:grpSpPr>
          <a:xfrm>
            <a:off x="6838789" y="979959"/>
            <a:ext cx="1581844" cy="732818"/>
            <a:chOff x="634175" y="2986275"/>
            <a:chExt cx="3147949" cy="1458344"/>
          </a:xfrm>
        </p:grpSpPr>
        <p:cxnSp>
          <p:nvCxnSpPr>
            <p:cNvPr id="4262" name="Google Shape;4262;p71"/>
            <p:cNvCxnSpPr>
              <a:stCxn id="4263" idx="4"/>
              <a:endCxn id="426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265" name="Google Shape;4265;p71"/>
            <p:cNvCxnSpPr>
              <a:stCxn id="4264" idx="0"/>
              <a:endCxn id="426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67" name="Google Shape;4267;p71"/>
            <p:cNvCxnSpPr>
              <a:stCxn id="4266" idx="4"/>
              <a:endCxn id="426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69" name="Google Shape;4269;p71"/>
            <p:cNvCxnSpPr>
              <a:stCxn id="4268" idx="0"/>
              <a:endCxn id="427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270" name="Google Shape;4270;p71"/>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66" name="Google Shape;4266;p71"/>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63" name="Google Shape;4263;p71"/>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68" name="Google Shape;4268;p71"/>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64" name="Google Shape;4264;p71"/>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271" name="Google Shape;4271;p71"/>
          <p:cNvGrpSpPr/>
          <p:nvPr/>
        </p:nvGrpSpPr>
        <p:grpSpPr>
          <a:xfrm>
            <a:off x="3406504" y="2674269"/>
            <a:ext cx="1675128" cy="313674"/>
            <a:chOff x="998425" y="1182125"/>
            <a:chExt cx="1065400" cy="199500"/>
          </a:xfrm>
        </p:grpSpPr>
        <p:sp>
          <p:nvSpPr>
            <p:cNvPr id="4272" name="Google Shape;427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71"/>
          <p:cNvGrpSpPr/>
          <p:nvPr/>
        </p:nvGrpSpPr>
        <p:grpSpPr>
          <a:xfrm>
            <a:off x="3406503" y="3630235"/>
            <a:ext cx="1675129" cy="525345"/>
            <a:chOff x="5194708" y="3484366"/>
            <a:chExt cx="3148148" cy="987304"/>
          </a:xfrm>
        </p:grpSpPr>
        <p:grpSp>
          <p:nvGrpSpPr>
            <p:cNvPr id="4278" name="Google Shape;4278;p71"/>
            <p:cNvGrpSpPr/>
            <p:nvPr/>
          </p:nvGrpSpPr>
          <p:grpSpPr>
            <a:xfrm>
              <a:off x="7531521" y="3484366"/>
              <a:ext cx="811335" cy="987304"/>
              <a:chOff x="3379425" y="1617275"/>
              <a:chExt cx="1090650" cy="1327200"/>
            </a:xfrm>
          </p:grpSpPr>
          <p:sp>
            <p:nvSpPr>
              <p:cNvPr id="4279" name="Google Shape;4279;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2" name="Google Shape;4282;p71"/>
            <p:cNvGrpSpPr/>
            <p:nvPr/>
          </p:nvGrpSpPr>
          <p:grpSpPr>
            <a:xfrm>
              <a:off x="6752546" y="3484366"/>
              <a:ext cx="811428" cy="987304"/>
              <a:chOff x="2332275" y="1617275"/>
              <a:chExt cx="1090775" cy="1327200"/>
            </a:xfrm>
          </p:grpSpPr>
          <p:sp>
            <p:nvSpPr>
              <p:cNvPr id="4283" name="Google Shape;4283;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71"/>
            <p:cNvGrpSpPr/>
            <p:nvPr/>
          </p:nvGrpSpPr>
          <p:grpSpPr>
            <a:xfrm>
              <a:off x="5973664" y="3484366"/>
              <a:ext cx="811335" cy="987304"/>
              <a:chOff x="1285250" y="1617275"/>
              <a:chExt cx="1090650" cy="1327200"/>
            </a:xfrm>
          </p:grpSpPr>
          <p:sp>
            <p:nvSpPr>
              <p:cNvPr id="4287" name="Google Shape;4287;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71"/>
            <p:cNvGrpSpPr/>
            <p:nvPr/>
          </p:nvGrpSpPr>
          <p:grpSpPr>
            <a:xfrm>
              <a:off x="5194708" y="3484366"/>
              <a:ext cx="811409" cy="987304"/>
              <a:chOff x="238125" y="1617275"/>
              <a:chExt cx="1090750" cy="1327200"/>
            </a:xfrm>
          </p:grpSpPr>
          <p:sp>
            <p:nvSpPr>
              <p:cNvPr id="4291" name="Google Shape;4291;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4" name="Google Shape;4294;p71"/>
          <p:cNvGrpSpPr/>
          <p:nvPr/>
        </p:nvGrpSpPr>
        <p:grpSpPr>
          <a:xfrm>
            <a:off x="6840188" y="2276124"/>
            <a:ext cx="1579046" cy="522230"/>
            <a:chOff x="6853641" y="2534077"/>
            <a:chExt cx="1515545" cy="501229"/>
          </a:xfrm>
        </p:grpSpPr>
        <p:grpSp>
          <p:nvGrpSpPr>
            <p:cNvPr id="4295" name="Google Shape;4295;p71"/>
            <p:cNvGrpSpPr/>
            <p:nvPr/>
          </p:nvGrpSpPr>
          <p:grpSpPr>
            <a:xfrm>
              <a:off x="6853641" y="2618923"/>
              <a:ext cx="1515545" cy="324556"/>
              <a:chOff x="6853641" y="2618923"/>
              <a:chExt cx="1515545" cy="324556"/>
            </a:xfrm>
          </p:grpSpPr>
          <p:sp>
            <p:nvSpPr>
              <p:cNvPr id="4296" name="Google Shape;4296;p71"/>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1" name="Google Shape;4301;p71"/>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6" name="Google Shape;4306;p71"/>
          <p:cNvGrpSpPr/>
          <p:nvPr/>
        </p:nvGrpSpPr>
        <p:grpSpPr>
          <a:xfrm>
            <a:off x="3435080" y="3151165"/>
            <a:ext cx="1617976" cy="346616"/>
            <a:chOff x="1808063" y="4294338"/>
            <a:chExt cx="3370782" cy="721817"/>
          </a:xfrm>
        </p:grpSpPr>
        <p:sp>
          <p:nvSpPr>
            <p:cNvPr id="4307" name="Google Shape;4307;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71"/>
          <p:cNvGrpSpPr/>
          <p:nvPr/>
        </p:nvGrpSpPr>
        <p:grpSpPr>
          <a:xfrm>
            <a:off x="5261076" y="3817915"/>
            <a:ext cx="1417067" cy="350605"/>
            <a:chOff x="4234950" y="2101012"/>
            <a:chExt cx="4219974" cy="1044090"/>
          </a:xfrm>
        </p:grpSpPr>
        <p:sp>
          <p:nvSpPr>
            <p:cNvPr id="4318" name="Google Shape;4318;p71"/>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4" name="Google Shape;4334;p71"/>
          <p:cNvGrpSpPr/>
          <p:nvPr/>
        </p:nvGrpSpPr>
        <p:grpSpPr>
          <a:xfrm>
            <a:off x="6836548" y="1808672"/>
            <a:ext cx="1586327" cy="371557"/>
            <a:chOff x="1247650" y="2075423"/>
            <a:chExt cx="6648477" cy="1557238"/>
          </a:xfrm>
        </p:grpSpPr>
        <p:sp>
          <p:nvSpPr>
            <p:cNvPr id="4335" name="Google Shape;4335;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71"/>
          <p:cNvGrpSpPr/>
          <p:nvPr/>
        </p:nvGrpSpPr>
        <p:grpSpPr>
          <a:xfrm>
            <a:off x="5267818" y="961862"/>
            <a:ext cx="1415601" cy="1648533"/>
            <a:chOff x="1839112" y="2209163"/>
            <a:chExt cx="1918159" cy="2233784"/>
          </a:xfrm>
        </p:grpSpPr>
        <p:sp>
          <p:nvSpPr>
            <p:cNvPr id="4342" name="Google Shape;4342;p71"/>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45" name="Google Shape;4345;p71"/>
            <p:cNvCxnSpPr>
              <a:stCxn id="4342" idx="6"/>
              <a:endCxn id="434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346" name="Google Shape;4346;p71"/>
            <p:cNvCxnSpPr>
              <a:stCxn id="4343" idx="4"/>
              <a:endCxn id="434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348" name="Google Shape;4348;p71"/>
            <p:cNvCxnSpPr>
              <a:stCxn id="4347" idx="6"/>
              <a:endCxn id="434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349" name="Google Shape;4349;p71"/>
            <p:cNvCxnSpPr>
              <a:stCxn id="4344" idx="4"/>
              <a:endCxn id="435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347" name="Google Shape;4347;p71"/>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52" name="Google Shape;4352;p71"/>
            <p:cNvCxnSpPr>
              <a:endCxn id="435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353" name="Google Shape;4353;p71"/>
          <p:cNvGrpSpPr/>
          <p:nvPr/>
        </p:nvGrpSpPr>
        <p:grpSpPr>
          <a:xfrm>
            <a:off x="3425084" y="979946"/>
            <a:ext cx="1637968" cy="154942"/>
            <a:chOff x="238125" y="2506075"/>
            <a:chExt cx="7115411" cy="673075"/>
          </a:xfrm>
        </p:grpSpPr>
        <p:sp>
          <p:nvSpPr>
            <p:cNvPr id="4354" name="Google Shape;4354;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9" name="Google Shape;4359;p71"/>
          <p:cNvGrpSpPr/>
          <p:nvPr/>
        </p:nvGrpSpPr>
        <p:grpSpPr>
          <a:xfrm>
            <a:off x="1965820" y="1294664"/>
            <a:ext cx="1262932" cy="785408"/>
            <a:chOff x="548861" y="389676"/>
            <a:chExt cx="3843371" cy="2390163"/>
          </a:xfrm>
        </p:grpSpPr>
        <p:cxnSp>
          <p:nvCxnSpPr>
            <p:cNvPr id="4360" name="Google Shape;4360;p71"/>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61" name="Google Shape;4361;p71"/>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62" name="Google Shape;4362;p71"/>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63" name="Google Shape;4363;p71"/>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364" name="Google Shape;4364;p71"/>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365" name="Google Shape;4365;p71"/>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66" name="Google Shape;4366;p71"/>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367" name="Google Shape;4367;p71"/>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71"/>
          <p:cNvGrpSpPr/>
          <p:nvPr/>
        </p:nvGrpSpPr>
        <p:grpSpPr>
          <a:xfrm>
            <a:off x="753952" y="2401541"/>
            <a:ext cx="1412054" cy="633562"/>
            <a:chOff x="1187400" y="2529299"/>
            <a:chExt cx="6769193" cy="2241903"/>
          </a:xfrm>
        </p:grpSpPr>
        <p:sp>
          <p:nvSpPr>
            <p:cNvPr id="4374" name="Google Shape;4374;p71"/>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375" name="Google Shape;4375;p71"/>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76" name="Google Shape;4376;p71"/>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77" name="Google Shape;4377;p71"/>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78" name="Google Shape;4378;p71"/>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79" name="Google Shape;4379;p71"/>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80" name="Google Shape;4380;p71"/>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381" name="Google Shape;4381;p71"/>
            <p:cNvCxnSpPr>
              <a:stCxn id="4374" idx="2"/>
              <a:endCxn id="437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82" name="Google Shape;4382;p71"/>
            <p:cNvCxnSpPr>
              <a:stCxn id="4376" idx="0"/>
              <a:endCxn id="437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83" name="Google Shape;4383;p71"/>
            <p:cNvCxnSpPr>
              <a:stCxn id="4376" idx="2"/>
              <a:endCxn id="437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84" name="Google Shape;4384;p71"/>
            <p:cNvCxnSpPr>
              <a:stCxn id="4377" idx="0"/>
              <a:endCxn id="437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85" name="Google Shape;4385;p71"/>
            <p:cNvCxnSpPr>
              <a:stCxn id="4375" idx="2"/>
              <a:endCxn id="438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86" name="Google Shape;4386;p71"/>
            <p:cNvCxnSpPr>
              <a:stCxn id="4379" idx="0"/>
              <a:endCxn id="437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387" name="Google Shape;4387;p71"/>
          <p:cNvGrpSpPr/>
          <p:nvPr/>
        </p:nvGrpSpPr>
        <p:grpSpPr>
          <a:xfrm>
            <a:off x="6840198" y="2894250"/>
            <a:ext cx="1579035" cy="540873"/>
            <a:chOff x="6895650" y="3126697"/>
            <a:chExt cx="1436662" cy="492105"/>
          </a:xfrm>
        </p:grpSpPr>
        <p:sp>
          <p:nvSpPr>
            <p:cNvPr id="4388" name="Google Shape;4388;p71"/>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3" name="Google Shape;4393;p71"/>
            <p:cNvGrpSpPr/>
            <p:nvPr/>
          </p:nvGrpSpPr>
          <p:grpSpPr>
            <a:xfrm>
              <a:off x="6995957" y="3335810"/>
              <a:ext cx="1230393" cy="71754"/>
              <a:chOff x="6995957" y="3287964"/>
              <a:chExt cx="1230393" cy="71754"/>
            </a:xfrm>
          </p:grpSpPr>
          <p:sp>
            <p:nvSpPr>
              <p:cNvPr id="4394" name="Google Shape;4394;p71"/>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99" name="Google Shape;4399;p71"/>
          <p:cNvGrpSpPr/>
          <p:nvPr/>
        </p:nvGrpSpPr>
        <p:grpSpPr>
          <a:xfrm>
            <a:off x="6838780" y="3531013"/>
            <a:ext cx="1581862" cy="650625"/>
            <a:chOff x="6777990" y="3710194"/>
            <a:chExt cx="1646915" cy="677382"/>
          </a:xfrm>
        </p:grpSpPr>
        <p:grpSp>
          <p:nvGrpSpPr>
            <p:cNvPr id="4400" name="Google Shape;4400;p71"/>
            <p:cNvGrpSpPr/>
            <p:nvPr/>
          </p:nvGrpSpPr>
          <p:grpSpPr>
            <a:xfrm>
              <a:off x="6777990" y="3874492"/>
              <a:ext cx="411129" cy="513083"/>
              <a:chOff x="6777990" y="3874492"/>
              <a:chExt cx="411129" cy="513083"/>
            </a:xfrm>
          </p:grpSpPr>
          <p:cxnSp>
            <p:nvCxnSpPr>
              <p:cNvPr id="4401" name="Google Shape;4401;p71"/>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02" name="Google Shape;4402;p71"/>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3" name="Google Shape;4403;p71"/>
            <p:cNvGrpSpPr/>
            <p:nvPr/>
          </p:nvGrpSpPr>
          <p:grpSpPr>
            <a:xfrm>
              <a:off x="7188425" y="3710194"/>
              <a:ext cx="411123" cy="520535"/>
              <a:chOff x="7188425" y="3710194"/>
              <a:chExt cx="411123" cy="520535"/>
            </a:xfrm>
          </p:grpSpPr>
          <p:cxnSp>
            <p:nvCxnSpPr>
              <p:cNvPr id="4404" name="Google Shape;4404;p71"/>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05" name="Google Shape;4405;p71"/>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71"/>
            <p:cNvGrpSpPr/>
            <p:nvPr/>
          </p:nvGrpSpPr>
          <p:grpSpPr>
            <a:xfrm>
              <a:off x="7603341" y="3874492"/>
              <a:ext cx="411474" cy="513083"/>
              <a:chOff x="7603341" y="3874492"/>
              <a:chExt cx="411474" cy="513083"/>
            </a:xfrm>
          </p:grpSpPr>
          <p:cxnSp>
            <p:nvCxnSpPr>
              <p:cNvPr id="4407" name="Google Shape;4407;p71"/>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408" name="Google Shape;4408;p71"/>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9" name="Google Shape;4409;p71"/>
            <p:cNvGrpSpPr/>
            <p:nvPr/>
          </p:nvGrpSpPr>
          <p:grpSpPr>
            <a:xfrm>
              <a:off x="8013776" y="3722847"/>
              <a:ext cx="411129" cy="507881"/>
              <a:chOff x="8013776" y="3722847"/>
              <a:chExt cx="411129" cy="507881"/>
            </a:xfrm>
          </p:grpSpPr>
          <p:cxnSp>
            <p:nvCxnSpPr>
              <p:cNvPr id="4410" name="Google Shape;4410;p71"/>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411" name="Google Shape;4411;p71"/>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12" name="Google Shape;4412;p71"/>
          <p:cNvGrpSpPr/>
          <p:nvPr/>
        </p:nvGrpSpPr>
        <p:grpSpPr>
          <a:xfrm>
            <a:off x="5258295" y="2703853"/>
            <a:ext cx="1421889" cy="1020603"/>
            <a:chOff x="5190863" y="2824811"/>
            <a:chExt cx="1544860" cy="1108869"/>
          </a:xfrm>
        </p:grpSpPr>
        <p:grpSp>
          <p:nvGrpSpPr>
            <p:cNvPr id="4413" name="Google Shape;4413;p71"/>
            <p:cNvGrpSpPr/>
            <p:nvPr/>
          </p:nvGrpSpPr>
          <p:grpSpPr>
            <a:xfrm>
              <a:off x="5938695" y="3176919"/>
              <a:ext cx="685761" cy="404739"/>
              <a:chOff x="5938695" y="3176919"/>
              <a:chExt cx="685761" cy="404739"/>
            </a:xfrm>
          </p:grpSpPr>
          <p:grpSp>
            <p:nvGrpSpPr>
              <p:cNvPr id="4414" name="Google Shape;4414;p71"/>
              <p:cNvGrpSpPr/>
              <p:nvPr/>
            </p:nvGrpSpPr>
            <p:grpSpPr>
              <a:xfrm>
                <a:off x="5938695" y="3176919"/>
                <a:ext cx="685761" cy="404739"/>
                <a:chOff x="5938695" y="3176919"/>
                <a:chExt cx="685761" cy="404739"/>
              </a:xfrm>
            </p:grpSpPr>
            <p:sp>
              <p:nvSpPr>
                <p:cNvPr id="4415" name="Google Shape;4415;p71"/>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7" name="Google Shape;4417;p71"/>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71"/>
            <p:cNvGrpSpPr/>
            <p:nvPr/>
          </p:nvGrpSpPr>
          <p:grpSpPr>
            <a:xfrm>
              <a:off x="5305233" y="3176835"/>
              <a:ext cx="685971" cy="404655"/>
              <a:chOff x="5305233" y="3176835"/>
              <a:chExt cx="685971" cy="404655"/>
            </a:xfrm>
          </p:grpSpPr>
          <p:grpSp>
            <p:nvGrpSpPr>
              <p:cNvPr id="4419" name="Google Shape;4419;p71"/>
              <p:cNvGrpSpPr/>
              <p:nvPr/>
            </p:nvGrpSpPr>
            <p:grpSpPr>
              <a:xfrm>
                <a:off x="5305233" y="3176835"/>
                <a:ext cx="685971" cy="404655"/>
                <a:chOff x="5305233" y="3176835"/>
                <a:chExt cx="685971" cy="404655"/>
              </a:xfrm>
            </p:grpSpPr>
            <p:sp>
              <p:nvSpPr>
                <p:cNvPr id="4420" name="Google Shape;4420;p71"/>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2" name="Google Shape;4422;p71"/>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71"/>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4" name="Google Shape;4424;p71"/>
            <p:cNvGrpSpPr/>
            <p:nvPr/>
          </p:nvGrpSpPr>
          <p:grpSpPr>
            <a:xfrm>
              <a:off x="5657361" y="2824811"/>
              <a:ext cx="1078361" cy="404655"/>
              <a:chOff x="5657361" y="2824811"/>
              <a:chExt cx="1078361" cy="404655"/>
            </a:xfrm>
          </p:grpSpPr>
          <p:grpSp>
            <p:nvGrpSpPr>
              <p:cNvPr id="4425" name="Google Shape;4425;p71"/>
              <p:cNvGrpSpPr/>
              <p:nvPr/>
            </p:nvGrpSpPr>
            <p:grpSpPr>
              <a:xfrm>
                <a:off x="5657361" y="2824811"/>
                <a:ext cx="1078361" cy="404655"/>
                <a:chOff x="5657361" y="2824811"/>
                <a:chExt cx="1078361" cy="404655"/>
              </a:xfrm>
            </p:grpSpPr>
            <p:grpSp>
              <p:nvGrpSpPr>
                <p:cNvPr id="4426" name="Google Shape;4426;p71"/>
                <p:cNvGrpSpPr/>
                <p:nvPr/>
              </p:nvGrpSpPr>
              <p:grpSpPr>
                <a:xfrm>
                  <a:off x="5938485" y="2824811"/>
                  <a:ext cx="797237" cy="404655"/>
                  <a:chOff x="5938485" y="2824811"/>
                  <a:chExt cx="797237" cy="404655"/>
                </a:xfrm>
              </p:grpSpPr>
              <p:sp>
                <p:nvSpPr>
                  <p:cNvPr id="4427" name="Google Shape;4427;p71"/>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9" name="Google Shape;4429;p71"/>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0" name="Google Shape;4430;p71"/>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71"/>
            <p:cNvGrpSpPr/>
            <p:nvPr/>
          </p:nvGrpSpPr>
          <p:grpSpPr>
            <a:xfrm>
              <a:off x="5190863" y="3528942"/>
              <a:ext cx="1078026" cy="404739"/>
              <a:chOff x="5190863" y="3528942"/>
              <a:chExt cx="1078026" cy="404739"/>
            </a:xfrm>
          </p:grpSpPr>
          <p:sp>
            <p:nvSpPr>
              <p:cNvPr id="4432" name="Google Shape;4432;p71"/>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3" name="Google Shape;4433;p71"/>
              <p:cNvGrpSpPr/>
              <p:nvPr/>
            </p:nvGrpSpPr>
            <p:grpSpPr>
              <a:xfrm>
                <a:off x="5190863" y="3528942"/>
                <a:ext cx="1078026" cy="404739"/>
                <a:chOff x="5190863" y="3528942"/>
                <a:chExt cx="1078026" cy="404739"/>
              </a:xfrm>
            </p:grpSpPr>
            <p:sp>
              <p:nvSpPr>
                <p:cNvPr id="4434" name="Google Shape;4434;p71"/>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36" name="Google Shape;4436;p71"/>
          <p:cNvGrpSpPr/>
          <p:nvPr/>
        </p:nvGrpSpPr>
        <p:grpSpPr>
          <a:xfrm>
            <a:off x="724302" y="1268321"/>
            <a:ext cx="1086719" cy="879487"/>
            <a:chOff x="803162" y="1474292"/>
            <a:chExt cx="1086719" cy="879487"/>
          </a:xfrm>
        </p:grpSpPr>
        <p:grpSp>
          <p:nvGrpSpPr>
            <p:cNvPr id="4437" name="Google Shape;4437;p71"/>
            <p:cNvGrpSpPr/>
            <p:nvPr/>
          </p:nvGrpSpPr>
          <p:grpSpPr>
            <a:xfrm>
              <a:off x="803162" y="1625948"/>
              <a:ext cx="445856" cy="576579"/>
              <a:chOff x="803162" y="1625948"/>
              <a:chExt cx="445856" cy="576579"/>
            </a:xfrm>
          </p:grpSpPr>
          <p:sp>
            <p:nvSpPr>
              <p:cNvPr id="4438" name="Google Shape;4438;p71"/>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9" name="Google Shape;4439;p71"/>
              <p:cNvGrpSpPr/>
              <p:nvPr/>
            </p:nvGrpSpPr>
            <p:grpSpPr>
              <a:xfrm>
                <a:off x="1056023" y="1625948"/>
                <a:ext cx="192995" cy="576579"/>
                <a:chOff x="1056023" y="1625948"/>
                <a:chExt cx="192995" cy="576579"/>
              </a:xfrm>
            </p:grpSpPr>
            <p:sp>
              <p:nvSpPr>
                <p:cNvPr id="4440" name="Google Shape;4440;p71"/>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45" name="Google Shape;4445;p71"/>
            <p:cNvGrpSpPr/>
            <p:nvPr/>
          </p:nvGrpSpPr>
          <p:grpSpPr>
            <a:xfrm>
              <a:off x="1371406" y="1474292"/>
              <a:ext cx="518475" cy="879487"/>
              <a:chOff x="1398231" y="1474292"/>
              <a:chExt cx="518475" cy="879487"/>
            </a:xfrm>
          </p:grpSpPr>
          <p:grpSp>
            <p:nvGrpSpPr>
              <p:cNvPr id="4446" name="Google Shape;4446;p71"/>
              <p:cNvGrpSpPr/>
              <p:nvPr/>
            </p:nvGrpSpPr>
            <p:grpSpPr>
              <a:xfrm>
                <a:off x="1398231" y="1474292"/>
                <a:ext cx="518475" cy="341643"/>
                <a:chOff x="1398231" y="1474292"/>
                <a:chExt cx="518475" cy="341643"/>
              </a:xfrm>
            </p:grpSpPr>
            <p:sp>
              <p:nvSpPr>
                <p:cNvPr id="4447" name="Google Shape;4447;p71"/>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8" name="Google Shape;4448;p71"/>
                <p:cNvGrpSpPr/>
                <p:nvPr/>
              </p:nvGrpSpPr>
              <p:grpSpPr>
                <a:xfrm>
                  <a:off x="1616453" y="1474292"/>
                  <a:ext cx="300253" cy="341643"/>
                  <a:chOff x="1616453" y="1475379"/>
                  <a:chExt cx="300253" cy="341643"/>
                </a:xfrm>
              </p:grpSpPr>
              <p:sp>
                <p:nvSpPr>
                  <p:cNvPr id="4449" name="Google Shape;4449;p71"/>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6" name="Google Shape;4456;p71"/>
                  <p:cNvGrpSpPr/>
                  <p:nvPr/>
                </p:nvGrpSpPr>
                <p:grpSpPr>
                  <a:xfrm>
                    <a:off x="1839639" y="1475379"/>
                    <a:ext cx="77067" cy="341643"/>
                    <a:chOff x="1839639" y="1475379"/>
                    <a:chExt cx="77067" cy="341643"/>
                  </a:xfrm>
                </p:grpSpPr>
                <p:sp>
                  <p:nvSpPr>
                    <p:cNvPr id="4457" name="Google Shape;4457;p71"/>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59" name="Google Shape;4459;p71"/>
              <p:cNvGrpSpPr/>
              <p:nvPr/>
            </p:nvGrpSpPr>
            <p:grpSpPr>
              <a:xfrm>
                <a:off x="1398451" y="2012951"/>
                <a:ext cx="518255" cy="340828"/>
                <a:chOff x="1398451" y="2012951"/>
                <a:chExt cx="518255" cy="340828"/>
              </a:xfrm>
            </p:grpSpPr>
            <p:sp>
              <p:nvSpPr>
                <p:cNvPr id="4460" name="Google Shape;4460;p71"/>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1" name="Google Shape;4461;p71"/>
                <p:cNvGrpSpPr/>
                <p:nvPr/>
              </p:nvGrpSpPr>
              <p:grpSpPr>
                <a:xfrm>
                  <a:off x="1616453" y="2012951"/>
                  <a:ext cx="300253" cy="340828"/>
                  <a:chOff x="1616453" y="2013538"/>
                  <a:chExt cx="300253" cy="340828"/>
                </a:xfrm>
              </p:grpSpPr>
              <p:sp>
                <p:nvSpPr>
                  <p:cNvPr id="4462" name="Google Shape;4462;p71"/>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9" name="Google Shape;4469;p71"/>
                  <p:cNvGrpSpPr/>
                  <p:nvPr/>
                </p:nvGrpSpPr>
                <p:grpSpPr>
                  <a:xfrm>
                    <a:off x="1839639" y="2013538"/>
                    <a:ext cx="77067" cy="340828"/>
                    <a:chOff x="1839639" y="2013538"/>
                    <a:chExt cx="77067" cy="340828"/>
                  </a:xfrm>
                </p:grpSpPr>
                <p:sp>
                  <p:nvSpPr>
                    <p:cNvPr id="4470" name="Google Shape;4470;p71"/>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472" name="Google Shape;4472;p71"/>
          <p:cNvGrpSpPr/>
          <p:nvPr/>
        </p:nvGrpSpPr>
        <p:grpSpPr>
          <a:xfrm>
            <a:off x="721126" y="3399508"/>
            <a:ext cx="1368681" cy="682918"/>
            <a:chOff x="724986" y="3605478"/>
            <a:chExt cx="1368681" cy="682918"/>
          </a:xfrm>
        </p:grpSpPr>
        <p:grpSp>
          <p:nvGrpSpPr>
            <p:cNvPr id="4473" name="Google Shape;4473;p71"/>
            <p:cNvGrpSpPr/>
            <p:nvPr/>
          </p:nvGrpSpPr>
          <p:grpSpPr>
            <a:xfrm>
              <a:off x="1289102" y="3823629"/>
              <a:ext cx="240442" cy="250435"/>
              <a:chOff x="-165066" y="3843615"/>
              <a:chExt cx="221259" cy="230455"/>
            </a:xfrm>
          </p:grpSpPr>
          <p:sp>
            <p:nvSpPr>
              <p:cNvPr id="4474" name="Google Shape;4474;p71"/>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71"/>
            <p:cNvGrpSpPr/>
            <p:nvPr/>
          </p:nvGrpSpPr>
          <p:grpSpPr>
            <a:xfrm>
              <a:off x="724986" y="3605478"/>
              <a:ext cx="1368681" cy="682918"/>
              <a:chOff x="724986" y="3605478"/>
              <a:chExt cx="1368681" cy="682918"/>
            </a:xfrm>
          </p:grpSpPr>
          <p:grpSp>
            <p:nvGrpSpPr>
              <p:cNvPr id="4495" name="Google Shape;4495;p71"/>
              <p:cNvGrpSpPr/>
              <p:nvPr/>
            </p:nvGrpSpPr>
            <p:grpSpPr>
              <a:xfrm>
                <a:off x="1498221" y="4047614"/>
                <a:ext cx="529172" cy="240783"/>
                <a:chOff x="1498221" y="4047614"/>
                <a:chExt cx="529172" cy="240783"/>
              </a:xfrm>
            </p:grpSpPr>
            <p:grpSp>
              <p:nvGrpSpPr>
                <p:cNvPr id="4496" name="Google Shape;4496;p71"/>
                <p:cNvGrpSpPr/>
                <p:nvPr/>
              </p:nvGrpSpPr>
              <p:grpSpPr>
                <a:xfrm>
                  <a:off x="1826655" y="4224370"/>
                  <a:ext cx="200738" cy="25631"/>
                  <a:chOff x="1826655" y="4224370"/>
                  <a:chExt cx="200738" cy="25631"/>
                </a:xfrm>
              </p:grpSpPr>
              <p:sp>
                <p:nvSpPr>
                  <p:cNvPr id="4497" name="Google Shape;4497;p71"/>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71"/>
                <p:cNvGrpSpPr/>
                <p:nvPr/>
              </p:nvGrpSpPr>
              <p:grpSpPr>
                <a:xfrm>
                  <a:off x="1498221" y="4047614"/>
                  <a:ext cx="328444" cy="240783"/>
                  <a:chOff x="1498221" y="4047614"/>
                  <a:chExt cx="328444" cy="240783"/>
                </a:xfrm>
              </p:grpSpPr>
              <p:sp>
                <p:nvSpPr>
                  <p:cNvPr id="4500" name="Google Shape;4500;p71"/>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1" name="Google Shape;4501;p71"/>
                  <p:cNvGrpSpPr/>
                  <p:nvPr/>
                </p:nvGrpSpPr>
                <p:grpSpPr>
                  <a:xfrm>
                    <a:off x="1498221" y="4047614"/>
                    <a:ext cx="150566" cy="190416"/>
                    <a:chOff x="1498221" y="4047614"/>
                    <a:chExt cx="150566" cy="190416"/>
                  </a:xfrm>
                </p:grpSpPr>
                <p:sp>
                  <p:nvSpPr>
                    <p:cNvPr id="4502" name="Google Shape;4502;p71"/>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04" name="Google Shape;4504;p71"/>
              <p:cNvGrpSpPr/>
              <p:nvPr/>
            </p:nvGrpSpPr>
            <p:grpSpPr>
              <a:xfrm>
                <a:off x="1560718" y="3800594"/>
                <a:ext cx="532948" cy="302090"/>
                <a:chOff x="1560718" y="3800594"/>
                <a:chExt cx="532948" cy="302090"/>
              </a:xfrm>
            </p:grpSpPr>
            <p:grpSp>
              <p:nvGrpSpPr>
                <p:cNvPr id="4505" name="Google Shape;4505;p71"/>
                <p:cNvGrpSpPr/>
                <p:nvPr/>
              </p:nvGrpSpPr>
              <p:grpSpPr>
                <a:xfrm>
                  <a:off x="1912179" y="3827344"/>
                  <a:ext cx="181487" cy="25631"/>
                  <a:chOff x="1912179" y="3827344"/>
                  <a:chExt cx="181487" cy="25631"/>
                </a:xfrm>
              </p:grpSpPr>
              <p:sp>
                <p:nvSpPr>
                  <p:cNvPr id="4506" name="Google Shape;4506;p71"/>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71"/>
                <p:cNvGrpSpPr/>
                <p:nvPr/>
              </p:nvGrpSpPr>
              <p:grpSpPr>
                <a:xfrm>
                  <a:off x="1912179" y="4044505"/>
                  <a:ext cx="181487" cy="25622"/>
                  <a:chOff x="1912179" y="4044506"/>
                  <a:chExt cx="181487" cy="25622"/>
                </a:xfrm>
              </p:grpSpPr>
              <p:sp>
                <p:nvSpPr>
                  <p:cNvPr id="4509" name="Google Shape;4509;p71"/>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1" name="Google Shape;4511;p71"/>
                <p:cNvGrpSpPr/>
                <p:nvPr/>
              </p:nvGrpSpPr>
              <p:grpSpPr>
                <a:xfrm>
                  <a:off x="1560718" y="3800594"/>
                  <a:ext cx="351472" cy="302090"/>
                  <a:chOff x="1560718" y="3800594"/>
                  <a:chExt cx="351472" cy="302090"/>
                </a:xfrm>
              </p:grpSpPr>
              <p:grpSp>
                <p:nvGrpSpPr>
                  <p:cNvPr id="4512" name="Google Shape;4512;p71"/>
                  <p:cNvGrpSpPr/>
                  <p:nvPr/>
                </p:nvGrpSpPr>
                <p:grpSpPr>
                  <a:xfrm>
                    <a:off x="1560718" y="3842857"/>
                    <a:ext cx="173586" cy="217131"/>
                    <a:chOff x="1560718" y="3842857"/>
                    <a:chExt cx="173586" cy="217131"/>
                  </a:xfrm>
                </p:grpSpPr>
                <p:sp>
                  <p:nvSpPr>
                    <p:cNvPr id="4513" name="Google Shape;4513;p71"/>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6" name="Google Shape;4516;p71"/>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18" name="Google Shape;4518;p71"/>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9" name="Google Shape;4519;p71"/>
              <p:cNvGrpSpPr/>
              <p:nvPr/>
            </p:nvGrpSpPr>
            <p:grpSpPr>
              <a:xfrm>
                <a:off x="785350" y="3605478"/>
                <a:ext cx="535311" cy="249245"/>
                <a:chOff x="785350" y="3605478"/>
                <a:chExt cx="535311" cy="249245"/>
              </a:xfrm>
            </p:grpSpPr>
            <p:grpSp>
              <p:nvGrpSpPr>
                <p:cNvPr id="4520" name="Google Shape;4520;p71"/>
                <p:cNvGrpSpPr/>
                <p:nvPr/>
              </p:nvGrpSpPr>
              <p:grpSpPr>
                <a:xfrm>
                  <a:off x="785350" y="3605478"/>
                  <a:ext cx="376191" cy="102736"/>
                  <a:chOff x="785350" y="3605478"/>
                  <a:chExt cx="376191" cy="102736"/>
                </a:xfrm>
              </p:grpSpPr>
              <p:sp>
                <p:nvSpPr>
                  <p:cNvPr id="4521" name="Google Shape;4521;p71"/>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4" name="Google Shape;4524;p71"/>
                <p:cNvGrpSpPr/>
                <p:nvPr/>
              </p:nvGrpSpPr>
              <p:grpSpPr>
                <a:xfrm>
                  <a:off x="1161530" y="3655851"/>
                  <a:ext cx="159131" cy="198872"/>
                  <a:chOff x="1161530" y="3655851"/>
                  <a:chExt cx="159131" cy="198872"/>
                </a:xfrm>
              </p:grpSpPr>
              <p:sp>
                <p:nvSpPr>
                  <p:cNvPr id="4525" name="Google Shape;4525;p71"/>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27" name="Google Shape;4527;p71"/>
              <p:cNvGrpSpPr/>
              <p:nvPr/>
            </p:nvGrpSpPr>
            <p:grpSpPr>
              <a:xfrm>
                <a:off x="785350" y="4047614"/>
                <a:ext cx="535311" cy="240783"/>
                <a:chOff x="785350" y="4047614"/>
                <a:chExt cx="535311" cy="240783"/>
              </a:xfrm>
            </p:grpSpPr>
            <p:grpSp>
              <p:nvGrpSpPr>
                <p:cNvPr id="4528" name="Google Shape;4528;p71"/>
                <p:cNvGrpSpPr/>
                <p:nvPr/>
              </p:nvGrpSpPr>
              <p:grpSpPr>
                <a:xfrm>
                  <a:off x="1161636" y="4047614"/>
                  <a:ext cx="159025" cy="190415"/>
                  <a:chOff x="1161636" y="4047614"/>
                  <a:chExt cx="159025" cy="190415"/>
                </a:xfrm>
              </p:grpSpPr>
              <p:sp>
                <p:nvSpPr>
                  <p:cNvPr id="4529" name="Google Shape;4529;p71"/>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71"/>
                <p:cNvGrpSpPr/>
                <p:nvPr/>
              </p:nvGrpSpPr>
              <p:grpSpPr>
                <a:xfrm>
                  <a:off x="785350" y="4185661"/>
                  <a:ext cx="376191" cy="102736"/>
                  <a:chOff x="785350" y="4185661"/>
                  <a:chExt cx="376191" cy="102736"/>
                </a:xfrm>
              </p:grpSpPr>
              <p:sp>
                <p:nvSpPr>
                  <p:cNvPr id="4532" name="Google Shape;4532;p71"/>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5" name="Google Shape;4535;p71"/>
              <p:cNvGrpSpPr/>
              <p:nvPr/>
            </p:nvGrpSpPr>
            <p:grpSpPr>
              <a:xfrm>
                <a:off x="1501054" y="3605478"/>
                <a:ext cx="526340" cy="249240"/>
                <a:chOff x="1501054" y="3605478"/>
                <a:chExt cx="526340" cy="249240"/>
              </a:xfrm>
            </p:grpSpPr>
            <p:grpSp>
              <p:nvGrpSpPr>
                <p:cNvPr id="4536" name="Google Shape;4536;p71"/>
                <p:cNvGrpSpPr/>
                <p:nvPr/>
              </p:nvGrpSpPr>
              <p:grpSpPr>
                <a:xfrm>
                  <a:off x="1834208" y="3643867"/>
                  <a:ext cx="193185" cy="25622"/>
                  <a:chOff x="1834208" y="3643867"/>
                  <a:chExt cx="193185" cy="25622"/>
                </a:xfrm>
              </p:grpSpPr>
              <p:sp>
                <p:nvSpPr>
                  <p:cNvPr id="4537" name="Google Shape;4537;p71"/>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9" name="Google Shape;4539;p71"/>
                <p:cNvGrpSpPr/>
                <p:nvPr/>
              </p:nvGrpSpPr>
              <p:grpSpPr>
                <a:xfrm>
                  <a:off x="1501054" y="3605478"/>
                  <a:ext cx="333165" cy="249240"/>
                  <a:chOff x="1501054" y="3605478"/>
                  <a:chExt cx="333165" cy="249240"/>
                </a:xfrm>
              </p:grpSpPr>
              <p:sp>
                <p:nvSpPr>
                  <p:cNvPr id="4540" name="Google Shape;4540;p71"/>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1" name="Google Shape;4541;p71"/>
                  <p:cNvGrpSpPr/>
                  <p:nvPr/>
                </p:nvGrpSpPr>
                <p:grpSpPr>
                  <a:xfrm>
                    <a:off x="1501054" y="3655851"/>
                    <a:ext cx="155286" cy="198867"/>
                    <a:chOff x="1501054" y="3655851"/>
                    <a:chExt cx="155286" cy="198867"/>
                  </a:xfrm>
                </p:grpSpPr>
                <p:sp>
                  <p:nvSpPr>
                    <p:cNvPr id="4542" name="Google Shape;4542;p71"/>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44" name="Google Shape;4544;p71"/>
              <p:cNvGrpSpPr/>
              <p:nvPr/>
            </p:nvGrpSpPr>
            <p:grpSpPr>
              <a:xfrm>
                <a:off x="724986" y="3800594"/>
                <a:ext cx="532950" cy="302090"/>
                <a:chOff x="724986" y="3800594"/>
                <a:chExt cx="532950" cy="302090"/>
              </a:xfrm>
            </p:grpSpPr>
            <p:grpSp>
              <p:nvGrpSpPr>
                <p:cNvPr id="4545" name="Google Shape;4545;p71"/>
                <p:cNvGrpSpPr/>
                <p:nvPr/>
              </p:nvGrpSpPr>
              <p:grpSpPr>
                <a:xfrm>
                  <a:off x="724986" y="4044367"/>
                  <a:ext cx="181314" cy="25626"/>
                  <a:chOff x="724986" y="4044367"/>
                  <a:chExt cx="181314" cy="25626"/>
                </a:xfrm>
              </p:grpSpPr>
              <p:sp>
                <p:nvSpPr>
                  <p:cNvPr id="4546" name="Google Shape;4546;p71"/>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8" name="Google Shape;4548;p71"/>
                <p:cNvGrpSpPr/>
                <p:nvPr/>
              </p:nvGrpSpPr>
              <p:grpSpPr>
                <a:xfrm>
                  <a:off x="906290" y="3800594"/>
                  <a:ext cx="351646" cy="302090"/>
                  <a:chOff x="906290" y="3800594"/>
                  <a:chExt cx="351646" cy="302090"/>
                </a:xfrm>
              </p:grpSpPr>
              <p:grpSp>
                <p:nvGrpSpPr>
                  <p:cNvPr id="4549" name="Google Shape;4549;p71"/>
                  <p:cNvGrpSpPr/>
                  <p:nvPr/>
                </p:nvGrpSpPr>
                <p:grpSpPr>
                  <a:xfrm>
                    <a:off x="1084172" y="3842857"/>
                    <a:ext cx="173764" cy="217131"/>
                    <a:chOff x="1084172" y="3842857"/>
                    <a:chExt cx="173764" cy="217131"/>
                  </a:xfrm>
                </p:grpSpPr>
                <p:grpSp>
                  <p:nvGrpSpPr>
                    <p:cNvPr id="4550" name="Google Shape;4550;p71"/>
                    <p:cNvGrpSpPr/>
                    <p:nvPr/>
                  </p:nvGrpSpPr>
                  <p:grpSpPr>
                    <a:xfrm>
                      <a:off x="1156862" y="3936509"/>
                      <a:ext cx="101073" cy="25622"/>
                      <a:chOff x="1156862" y="3936509"/>
                      <a:chExt cx="101073" cy="25622"/>
                    </a:xfrm>
                  </p:grpSpPr>
                  <p:sp>
                    <p:nvSpPr>
                      <p:cNvPr id="4551" name="Google Shape;4551;p71"/>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3" name="Google Shape;4553;p71"/>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4" name="Google Shape;4554;p71"/>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6" name="Google Shape;4556;p71"/>
                <p:cNvGrpSpPr/>
                <p:nvPr/>
              </p:nvGrpSpPr>
              <p:grpSpPr>
                <a:xfrm>
                  <a:off x="724986" y="3830189"/>
                  <a:ext cx="189533" cy="25626"/>
                  <a:chOff x="724986" y="3830189"/>
                  <a:chExt cx="189533" cy="25626"/>
                </a:xfrm>
              </p:grpSpPr>
              <p:sp>
                <p:nvSpPr>
                  <p:cNvPr id="4557" name="Google Shape;4557;p71"/>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559" name="Google Shape;4559;p71"/>
          <p:cNvGrpSpPr/>
          <p:nvPr/>
        </p:nvGrpSpPr>
        <p:grpSpPr>
          <a:xfrm>
            <a:off x="2249438" y="2249669"/>
            <a:ext cx="948701" cy="935378"/>
            <a:chOff x="2253298" y="2428317"/>
            <a:chExt cx="948701" cy="935378"/>
          </a:xfrm>
        </p:grpSpPr>
        <p:sp>
          <p:nvSpPr>
            <p:cNvPr id="4560" name="Google Shape;4560;p71"/>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596"/>
        <p:cNvGrpSpPr/>
        <p:nvPr/>
      </p:nvGrpSpPr>
      <p:grpSpPr>
        <a:xfrm>
          <a:off x="0" y="0"/>
          <a:ext cx="0" cy="0"/>
          <a:chOff x="0" y="0"/>
          <a:chExt cx="0" cy="0"/>
        </a:xfrm>
      </p:grpSpPr>
      <p:grpSp>
        <p:nvGrpSpPr>
          <p:cNvPr id="4597" name="Google Shape;4597;p72"/>
          <p:cNvGrpSpPr/>
          <p:nvPr/>
        </p:nvGrpSpPr>
        <p:grpSpPr>
          <a:xfrm>
            <a:off x="3339745" y="952988"/>
            <a:ext cx="2363393" cy="1017867"/>
            <a:chOff x="3292400" y="1219146"/>
            <a:chExt cx="2615240" cy="1110239"/>
          </a:xfrm>
        </p:grpSpPr>
        <p:sp>
          <p:nvSpPr>
            <p:cNvPr id="4598" name="Google Shape;4598;p72"/>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599" name="Google Shape;4599;p72"/>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00" name="Google Shape;4600;p72"/>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601" name="Google Shape;4601;p72"/>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602" name="Google Shape;4602;p72"/>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603" name="Google Shape;4603;p72"/>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604" name="Google Shape;4604;p72"/>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605" name="Google Shape;4605;p72"/>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606" name="Google Shape;4606;p72"/>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607" name="Google Shape;4607;p72"/>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608" name="Google Shape;4608;p72"/>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609" name="Google Shape;4609;p72"/>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610" name="Google Shape;4610;p72"/>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611" name="Google Shape;4611;p72"/>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612" name="Google Shape;4612;p72"/>
            <p:cNvGrpSpPr/>
            <p:nvPr/>
          </p:nvGrpSpPr>
          <p:grpSpPr>
            <a:xfrm>
              <a:off x="3748438" y="1378608"/>
              <a:ext cx="2159202" cy="903971"/>
              <a:chOff x="1683525" y="2179850"/>
              <a:chExt cx="4519050" cy="2134525"/>
            </a:xfrm>
          </p:grpSpPr>
          <p:sp>
            <p:nvSpPr>
              <p:cNvPr id="4613" name="Google Shape;4613;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14" name="Google Shape;4614;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15" name="Google Shape;4615;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16" name="Google Shape;4616;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17" name="Google Shape;4617;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18" name="Google Shape;4618;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19" name="Google Shape;4619;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20" name="Google Shape;4620;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21" name="Google Shape;4621;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22" name="Google Shape;4622;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23" name="Google Shape;4623;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624" name="Google Shape;4624;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625" name="Google Shape;4625;p72"/>
          <p:cNvGraphicFramePr/>
          <p:nvPr/>
        </p:nvGraphicFramePr>
        <p:xfrm>
          <a:off x="5935838" y="2130461"/>
          <a:ext cx="3000000" cy="3000000"/>
        </p:xfrm>
        <a:graphic>
          <a:graphicData uri="http://schemas.openxmlformats.org/drawingml/2006/table">
            <a:tbl>
              <a:tblPr>
                <a:noFill/>
                <a:tableStyleId>{7CAC15B9-79A4-43B7-94BC-DE6A2480303E}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626" name="Google Shape;4626;p72"/>
          <p:cNvGrpSpPr/>
          <p:nvPr/>
        </p:nvGrpSpPr>
        <p:grpSpPr>
          <a:xfrm>
            <a:off x="5935948" y="3189058"/>
            <a:ext cx="2496964" cy="1001454"/>
            <a:chOff x="1919611" y="789980"/>
            <a:chExt cx="1474179" cy="606868"/>
          </a:xfrm>
        </p:grpSpPr>
        <p:cxnSp>
          <p:nvCxnSpPr>
            <p:cNvPr id="4627" name="Google Shape;4627;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628" name="Google Shape;4628;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629" name="Google Shape;4629;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630" name="Google Shape;4630;p72"/>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631" name="Google Shape;4631;p72"/>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632" name="Google Shape;4632;p72"/>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633" name="Google Shape;4633;p72"/>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634" name="Google Shape;4634;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641" name="Google Shape;4641;p72"/>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642" name="Google Shape;4642;p72"/>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643" name="Google Shape;4643;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4" name="Google Shape;4644;p72"/>
          <p:cNvGrpSpPr/>
          <p:nvPr/>
        </p:nvGrpSpPr>
        <p:grpSpPr>
          <a:xfrm>
            <a:off x="712562" y="998017"/>
            <a:ext cx="2394370" cy="976502"/>
            <a:chOff x="749309" y="1112739"/>
            <a:chExt cx="2371603" cy="976502"/>
          </a:xfrm>
        </p:grpSpPr>
        <p:sp>
          <p:nvSpPr>
            <p:cNvPr id="4645" name="Google Shape;4645;p72"/>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2"/>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2"/>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2"/>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2"/>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677" name="Google Shape;4677;p72"/>
          <p:cNvGraphicFramePr/>
          <p:nvPr/>
        </p:nvGraphicFramePr>
        <p:xfrm>
          <a:off x="5935863" y="996311"/>
          <a:ext cx="3000000" cy="3000000"/>
        </p:xfrm>
        <a:graphic>
          <a:graphicData uri="http://schemas.openxmlformats.org/drawingml/2006/table">
            <a:tbl>
              <a:tblPr>
                <a:noFill/>
                <a:tableStyleId>{7CAC15B9-79A4-43B7-94BC-DE6A2480303E}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678" name="Google Shape;4678;p72"/>
          <p:cNvGraphicFramePr/>
          <p:nvPr/>
        </p:nvGraphicFramePr>
        <p:xfrm>
          <a:off x="3342575" y="2130461"/>
          <a:ext cx="3000000" cy="3000000"/>
        </p:xfrm>
        <a:graphic>
          <a:graphicData uri="http://schemas.openxmlformats.org/drawingml/2006/table">
            <a:tbl>
              <a:tblPr>
                <a:noFill/>
                <a:tableStyleId>{7CAC15B9-79A4-43B7-94BC-DE6A2480303E}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79" name="Google Shape;4679;p72"/>
          <p:cNvGrpSpPr/>
          <p:nvPr/>
        </p:nvGrpSpPr>
        <p:grpSpPr>
          <a:xfrm>
            <a:off x="4086505" y="2517104"/>
            <a:ext cx="1517436" cy="74460"/>
            <a:chOff x="3980086" y="2804397"/>
            <a:chExt cx="1227600" cy="66900"/>
          </a:xfrm>
        </p:grpSpPr>
        <p:sp>
          <p:nvSpPr>
            <p:cNvPr id="4680" name="Google Shape;4680;p72"/>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72"/>
          <p:cNvGrpSpPr/>
          <p:nvPr/>
        </p:nvGrpSpPr>
        <p:grpSpPr>
          <a:xfrm>
            <a:off x="4711569" y="2809692"/>
            <a:ext cx="892956" cy="74460"/>
            <a:chOff x="3980086" y="2804397"/>
            <a:chExt cx="1227600" cy="66900"/>
          </a:xfrm>
        </p:grpSpPr>
        <p:sp>
          <p:nvSpPr>
            <p:cNvPr id="4683" name="Google Shape;4683;p72"/>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72"/>
          <p:cNvGrpSpPr/>
          <p:nvPr/>
        </p:nvGrpSpPr>
        <p:grpSpPr>
          <a:xfrm>
            <a:off x="3344661" y="3168575"/>
            <a:ext cx="2363244" cy="1005943"/>
            <a:chOff x="3358415" y="3361302"/>
            <a:chExt cx="2363244" cy="1024695"/>
          </a:xfrm>
        </p:grpSpPr>
        <p:grpSp>
          <p:nvGrpSpPr>
            <p:cNvPr id="4686" name="Google Shape;4686;p72"/>
            <p:cNvGrpSpPr/>
            <p:nvPr/>
          </p:nvGrpSpPr>
          <p:grpSpPr>
            <a:xfrm>
              <a:off x="3358415" y="3361302"/>
              <a:ext cx="441300" cy="1024695"/>
              <a:chOff x="3358415" y="3361302"/>
              <a:chExt cx="441300" cy="1024695"/>
            </a:xfrm>
          </p:grpSpPr>
          <p:sp>
            <p:nvSpPr>
              <p:cNvPr id="4687" name="Google Shape;4687;p72"/>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3" name="Google Shape;4693;p72"/>
            <p:cNvGrpSpPr/>
            <p:nvPr/>
          </p:nvGrpSpPr>
          <p:grpSpPr>
            <a:xfrm>
              <a:off x="3838901" y="3361302"/>
              <a:ext cx="441300" cy="1024695"/>
              <a:chOff x="3838901" y="3361302"/>
              <a:chExt cx="441300" cy="1024695"/>
            </a:xfrm>
          </p:grpSpPr>
          <p:sp>
            <p:nvSpPr>
              <p:cNvPr id="4694" name="Google Shape;4694;p72"/>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72"/>
            <p:cNvGrpSpPr/>
            <p:nvPr/>
          </p:nvGrpSpPr>
          <p:grpSpPr>
            <a:xfrm>
              <a:off x="4319387" y="3361302"/>
              <a:ext cx="441300" cy="1024695"/>
              <a:chOff x="4319387" y="3361302"/>
              <a:chExt cx="441300" cy="1024695"/>
            </a:xfrm>
          </p:grpSpPr>
          <p:sp>
            <p:nvSpPr>
              <p:cNvPr id="4701" name="Google Shape;4701;p72"/>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7" name="Google Shape;4707;p72"/>
            <p:cNvGrpSpPr/>
            <p:nvPr/>
          </p:nvGrpSpPr>
          <p:grpSpPr>
            <a:xfrm>
              <a:off x="4799873" y="3361302"/>
              <a:ext cx="441300" cy="1024695"/>
              <a:chOff x="4799873" y="3361302"/>
              <a:chExt cx="441300" cy="1024695"/>
            </a:xfrm>
          </p:grpSpPr>
          <p:sp>
            <p:nvSpPr>
              <p:cNvPr id="4708" name="Google Shape;4708;p72"/>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72"/>
            <p:cNvGrpSpPr/>
            <p:nvPr/>
          </p:nvGrpSpPr>
          <p:grpSpPr>
            <a:xfrm>
              <a:off x="5280360" y="3361302"/>
              <a:ext cx="441300" cy="1024695"/>
              <a:chOff x="5280360" y="3361302"/>
              <a:chExt cx="441300" cy="1024695"/>
            </a:xfrm>
          </p:grpSpPr>
          <p:sp>
            <p:nvSpPr>
              <p:cNvPr id="4715" name="Google Shape;4715;p72"/>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721" name="Google Shape;4721;p72"/>
          <p:cNvGraphicFramePr/>
          <p:nvPr/>
        </p:nvGraphicFramePr>
        <p:xfrm>
          <a:off x="711088" y="2130461"/>
          <a:ext cx="3000000" cy="3000000"/>
        </p:xfrm>
        <a:graphic>
          <a:graphicData uri="http://schemas.openxmlformats.org/drawingml/2006/table">
            <a:tbl>
              <a:tblPr>
                <a:noFill/>
                <a:tableStyleId>{7CAC15B9-79A4-43B7-94BC-DE6A2480303E}</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722" name="Google Shape;4722;p72"/>
          <p:cNvGrpSpPr/>
          <p:nvPr/>
        </p:nvGrpSpPr>
        <p:grpSpPr>
          <a:xfrm>
            <a:off x="712613" y="3180186"/>
            <a:ext cx="2403614" cy="1005900"/>
            <a:chOff x="726450" y="3372825"/>
            <a:chExt cx="2403614" cy="1005900"/>
          </a:xfrm>
        </p:grpSpPr>
        <p:grpSp>
          <p:nvGrpSpPr>
            <p:cNvPr id="4723" name="Google Shape;4723;p72"/>
            <p:cNvGrpSpPr/>
            <p:nvPr/>
          </p:nvGrpSpPr>
          <p:grpSpPr>
            <a:xfrm>
              <a:off x="726450" y="3696000"/>
              <a:ext cx="2403614" cy="500898"/>
              <a:chOff x="726450" y="3696000"/>
              <a:chExt cx="2403614" cy="500898"/>
            </a:xfrm>
          </p:grpSpPr>
          <p:sp>
            <p:nvSpPr>
              <p:cNvPr id="4724" name="Google Shape;4724;p72"/>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25" name="Google Shape;4725;p72"/>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726" name="Google Shape;4726;p72"/>
            <p:cNvGrpSpPr/>
            <p:nvPr/>
          </p:nvGrpSpPr>
          <p:grpSpPr>
            <a:xfrm>
              <a:off x="1348050" y="3372825"/>
              <a:ext cx="1720425" cy="1005900"/>
              <a:chOff x="1348050" y="3372825"/>
              <a:chExt cx="1720425" cy="1005900"/>
            </a:xfrm>
          </p:grpSpPr>
          <p:sp>
            <p:nvSpPr>
              <p:cNvPr id="4727" name="Google Shape;4727;p72"/>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28" name="Google Shape;4728;p72"/>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29" name="Google Shape;4729;p72"/>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30" name="Google Shape;4730;p72"/>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731" name="Google Shape;4731;p72"/>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732" name="Google Shape;4732;p72"/>
            <p:cNvGrpSpPr/>
            <p:nvPr/>
          </p:nvGrpSpPr>
          <p:grpSpPr>
            <a:xfrm>
              <a:off x="1455707" y="3731058"/>
              <a:ext cx="1491150" cy="417657"/>
              <a:chOff x="1455707" y="3731058"/>
              <a:chExt cx="1491150" cy="417657"/>
            </a:xfrm>
          </p:grpSpPr>
          <p:grpSp>
            <p:nvGrpSpPr>
              <p:cNvPr id="4733" name="Google Shape;4733;p72"/>
              <p:cNvGrpSpPr/>
              <p:nvPr/>
            </p:nvGrpSpPr>
            <p:grpSpPr>
              <a:xfrm>
                <a:off x="1472938" y="3745828"/>
                <a:ext cx="72126" cy="53788"/>
                <a:chOff x="1472938" y="3745828"/>
                <a:chExt cx="72126" cy="53788"/>
              </a:xfrm>
            </p:grpSpPr>
            <p:sp>
              <p:nvSpPr>
                <p:cNvPr id="4734" name="Google Shape;4734;p72"/>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6" name="Google Shape;4736;p72"/>
              <p:cNvGrpSpPr/>
              <p:nvPr/>
            </p:nvGrpSpPr>
            <p:grpSpPr>
              <a:xfrm>
                <a:off x="1819181" y="4089633"/>
                <a:ext cx="72126" cy="53788"/>
                <a:chOff x="1819181" y="4089633"/>
                <a:chExt cx="72126" cy="53788"/>
              </a:xfrm>
            </p:grpSpPr>
            <p:sp>
              <p:nvSpPr>
                <p:cNvPr id="4737" name="Google Shape;4737;p72"/>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9" name="Google Shape;4739;p72"/>
              <p:cNvGrpSpPr/>
              <p:nvPr/>
            </p:nvGrpSpPr>
            <p:grpSpPr>
              <a:xfrm>
                <a:off x="1455707" y="4084171"/>
                <a:ext cx="64321" cy="64544"/>
                <a:chOff x="1455707" y="4084171"/>
                <a:chExt cx="64321" cy="64544"/>
              </a:xfrm>
            </p:grpSpPr>
            <p:sp>
              <p:nvSpPr>
                <p:cNvPr id="4740" name="Google Shape;4740;p72"/>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2" name="Google Shape;4742;p72"/>
              <p:cNvGrpSpPr/>
              <p:nvPr/>
            </p:nvGrpSpPr>
            <p:grpSpPr>
              <a:xfrm>
                <a:off x="1818610" y="3731058"/>
                <a:ext cx="64321" cy="64544"/>
                <a:chOff x="1818610" y="3731058"/>
                <a:chExt cx="64321" cy="64544"/>
              </a:xfrm>
            </p:grpSpPr>
            <p:sp>
              <p:nvSpPr>
                <p:cNvPr id="4743" name="Google Shape;4743;p72"/>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72"/>
              <p:cNvGrpSpPr/>
              <p:nvPr/>
            </p:nvGrpSpPr>
            <p:grpSpPr>
              <a:xfrm>
                <a:off x="2172491" y="4089633"/>
                <a:ext cx="72126" cy="53788"/>
                <a:chOff x="2172491" y="4089633"/>
                <a:chExt cx="72126" cy="53788"/>
              </a:xfrm>
            </p:grpSpPr>
            <p:sp>
              <p:nvSpPr>
                <p:cNvPr id="4746" name="Google Shape;4746;p72"/>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8" name="Google Shape;4748;p72"/>
              <p:cNvGrpSpPr/>
              <p:nvPr/>
            </p:nvGrpSpPr>
            <p:grpSpPr>
              <a:xfrm>
                <a:off x="2171920" y="3731058"/>
                <a:ext cx="64321" cy="64544"/>
                <a:chOff x="2171920" y="3731058"/>
                <a:chExt cx="64321" cy="64544"/>
              </a:xfrm>
            </p:grpSpPr>
            <p:sp>
              <p:nvSpPr>
                <p:cNvPr id="4749" name="Google Shape;4749;p72"/>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1" name="Google Shape;4751;p72"/>
              <p:cNvGrpSpPr/>
              <p:nvPr/>
            </p:nvGrpSpPr>
            <p:grpSpPr>
              <a:xfrm>
                <a:off x="2874730" y="3745828"/>
                <a:ext cx="72126" cy="53788"/>
                <a:chOff x="2874730" y="3745828"/>
                <a:chExt cx="72126" cy="53788"/>
              </a:xfrm>
            </p:grpSpPr>
            <p:sp>
              <p:nvSpPr>
                <p:cNvPr id="4752" name="Google Shape;4752;p72"/>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72"/>
              <p:cNvGrpSpPr/>
              <p:nvPr/>
            </p:nvGrpSpPr>
            <p:grpSpPr>
              <a:xfrm>
                <a:off x="2878589" y="4081481"/>
                <a:ext cx="64321" cy="64544"/>
                <a:chOff x="2878589" y="4081481"/>
                <a:chExt cx="64321" cy="64544"/>
              </a:xfrm>
            </p:grpSpPr>
            <p:sp>
              <p:nvSpPr>
                <p:cNvPr id="4755" name="Google Shape;4755;p72"/>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72"/>
              <p:cNvGrpSpPr/>
              <p:nvPr/>
            </p:nvGrpSpPr>
            <p:grpSpPr>
              <a:xfrm>
                <a:off x="2525796" y="4089633"/>
                <a:ext cx="72126" cy="53788"/>
                <a:chOff x="2525796" y="4089633"/>
                <a:chExt cx="72126" cy="53788"/>
              </a:xfrm>
            </p:grpSpPr>
            <p:sp>
              <p:nvSpPr>
                <p:cNvPr id="4758" name="Google Shape;4758;p72"/>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72"/>
              <p:cNvGrpSpPr/>
              <p:nvPr/>
            </p:nvGrpSpPr>
            <p:grpSpPr>
              <a:xfrm>
                <a:off x="2525225" y="3731058"/>
                <a:ext cx="64321" cy="64544"/>
                <a:chOff x="2525225" y="3731058"/>
                <a:chExt cx="64321" cy="64544"/>
              </a:xfrm>
            </p:grpSpPr>
            <p:sp>
              <p:nvSpPr>
                <p:cNvPr id="4761" name="Google Shape;4761;p72"/>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766"/>
        <p:cNvGrpSpPr/>
        <p:nvPr/>
      </p:nvGrpSpPr>
      <p:grpSpPr>
        <a:xfrm>
          <a:off x="0" y="0"/>
          <a:ext cx="0" cy="0"/>
          <a:chOff x="0" y="0"/>
          <a:chExt cx="0" cy="0"/>
        </a:xfrm>
      </p:grpSpPr>
      <p:grpSp>
        <p:nvGrpSpPr>
          <p:cNvPr id="4767" name="Google Shape;4767;p73"/>
          <p:cNvGrpSpPr/>
          <p:nvPr/>
        </p:nvGrpSpPr>
        <p:grpSpPr>
          <a:xfrm>
            <a:off x="5780153" y="1859606"/>
            <a:ext cx="671400" cy="674856"/>
            <a:chOff x="5780148" y="1859605"/>
            <a:chExt cx="671400" cy="674856"/>
          </a:xfrm>
        </p:grpSpPr>
        <p:sp>
          <p:nvSpPr>
            <p:cNvPr id="4768" name="Google Shape;4768;p73"/>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73"/>
          <p:cNvGrpSpPr/>
          <p:nvPr/>
        </p:nvGrpSpPr>
        <p:grpSpPr>
          <a:xfrm>
            <a:off x="716996" y="971307"/>
            <a:ext cx="845921" cy="690752"/>
            <a:chOff x="732428" y="1198513"/>
            <a:chExt cx="845921" cy="690752"/>
          </a:xfrm>
        </p:grpSpPr>
        <p:grpSp>
          <p:nvGrpSpPr>
            <p:cNvPr id="4773" name="Google Shape;4773;p73"/>
            <p:cNvGrpSpPr/>
            <p:nvPr/>
          </p:nvGrpSpPr>
          <p:grpSpPr>
            <a:xfrm>
              <a:off x="823030" y="1198513"/>
              <a:ext cx="755319" cy="690752"/>
              <a:chOff x="823030" y="1198513"/>
              <a:chExt cx="755319" cy="690752"/>
            </a:xfrm>
          </p:grpSpPr>
          <p:sp>
            <p:nvSpPr>
              <p:cNvPr id="4774" name="Google Shape;4774;p73"/>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73"/>
            <p:cNvGrpSpPr/>
            <p:nvPr/>
          </p:nvGrpSpPr>
          <p:grpSpPr>
            <a:xfrm>
              <a:off x="732428" y="1239937"/>
              <a:ext cx="739912" cy="607886"/>
              <a:chOff x="732428" y="1239937"/>
              <a:chExt cx="739912" cy="607886"/>
            </a:xfrm>
          </p:grpSpPr>
          <p:sp>
            <p:nvSpPr>
              <p:cNvPr id="4777" name="Google Shape;4777;p73"/>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73"/>
            <p:cNvGrpSpPr/>
            <p:nvPr/>
          </p:nvGrpSpPr>
          <p:grpSpPr>
            <a:xfrm>
              <a:off x="732428" y="1277018"/>
              <a:ext cx="702832" cy="533758"/>
              <a:chOff x="732428" y="1277018"/>
              <a:chExt cx="702832" cy="533758"/>
            </a:xfrm>
          </p:grpSpPr>
          <p:sp>
            <p:nvSpPr>
              <p:cNvPr id="4780" name="Google Shape;4780;p73"/>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73"/>
            <p:cNvGrpSpPr/>
            <p:nvPr/>
          </p:nvGrpSpPr>
          <p:grpSpPr>
            <a:xfrm>
              <a:off x="931170" y="1306653"/>
              <a:ext cx="647179" cy="474455"/>
              <a:chOff x="931170" y="1306653"/>
              <a:chExt cx="647179" cy="474455"/>
            </a:xfrm>
          </p:grpSpPr>
          <p:sp>
            <p:nvSpPr>
              <p:cNvPr id="4783" name="Google Shape;4783;p73"/>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5" name="Google Shape;4785;p73"/>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73"/>
          <p:cNvGrpSpPr/>
          <p:nvPr/>
        </p:nvGrpSpPr>
        <p:grpSpPr>
          <a:xfrm>
            <a:off x="3948605" y="971313"/>
            <a:ext cx="634656" cy="699982"/>
            <a:chOff x="5985650" y="2860025"/>
            <a:chExt cx="1396075" cy="1539775"/>
          </a:xfrm>
        </p:grpSpPr>
        <p:sp>
          <p:nvSpPr>
            <p:cNvPr id="4787" name="Google Shape;4787;p73"/>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73"/>
          <p:cNvGrpSpPr/>
          <p:nvPr/>
        </p:nvGrpSpPr>
        <p:grpSpPr>
          <a:xfrm>
            <a:off x="4704254" y="971307"/>
            <a:ext cx="725845" cy="699975"/>
            <a:chOff x="4249973" y="1201875"/>
            <a:chExt cx="1958568" cy="1888762"/>
          </a:xfrm>
        </p:grpSpPr>
        <p:sp>
          <p:nvSpPr>
            <p:cNvPr id="4820" name="Google Shape;4820;p73"/>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1" name="Google Shape;4821;p73"/>
            <p:cNvGrpSpPr/>
            <p:nvPr/>
          </p:nvGrpSpPr>
          <p:grpSpPr>
            <a:xfrm>
              <a:off x="5853086" y="1789142"/>
              <a:ext cx="355454" cy="1048099"/>
              <a:chOff x="5576108" y="2016725"/>
              <a:chExt cx="565200" cy="1666560"/>
            </a:xfrm>
          </p:grpSpPr>
          <p:sp>
            <p:nvSpPr>
              <p:cNvPr id="4822" name="Google Shape;4822;p73"/>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23" name="Google Shape;4823;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73"/>
            <p:cNvGrpSpPr/>
            <p:nvPr/>
          </p:nvGrpSpPr>
          <p:grpSpPr>
            <a:xfrm>
              <a:off x="4869455" y="2691676"/>
              <a:ext cx="1013897" cy="398961"/>
              <a:chOff x="4012057" y="3451825"/>
              <a:chExt cx="1612175" cy="634379"/>
            </a:xfrm>
          </p:grpSpPr>
          <p:sp>
            <p:nvSpPr>
              <p:cNvPr id="4825" name="Google Shape;4825;p73"/>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26" name="Google Shape;4826;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7" name="Google Shape;4827;p73"/>
            <p:cNvGrpSpPr/>
            <p:nvPr/>
          </p:nvGrpSpPr>
          <p:grpSpPr>
            <a:xfrm>
              <a:off x="4276937" y="2155961"/>
              <a:ext cx="651965" cy="891358"/>
              <a:chOff x="3069908" y="2599997"/>
              <a:chExt cx="1036675" cy="1417328"/>
            </a:xfrm>
          </p:grpSpPr>
          <p:sp>
            <p:nvSpPr>
              <p:cNvPr id="4828" name="Google Shape;4828;p73"/>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29" name="Google Shape;4829;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0" name="Google Shape;4830;p73"/>
            <p:cNvGrpSpPr/>
            <p:nvPr/>
          </p:nvGrpSpPr>
          <p:grpSpPr>
            <a:xfrm>
              <a:off x="5054918" y="1201875"/>
              <a:ext cx="999548" cy="602711"/>
              <a:chOff x="4306958" y="1082925"/>
              <a:chExt cx="1589359" cy="958358"/>
            </a:xfrm>
          </p:grpSpPr>
          <p:sp>
            <p:nvSpPr>
              <p:cNvPr id="4831" name="Google Shape;4831;p73"/>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32" name="Google Shape;4832;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3" name="Google Shape;4833;p73"/>
            <p:cNvGrpSpPr/>
            <p:nvPr/>
          </p:nvGrpSpPr>
          <p:grpSpPr>
            <a:xfrm>
              <a:off x="4249973" y="1303451"/>
              <a:ext cx="799317" cy="841334"/>
              <a:chOff x="3027033" y="1244439"/>
              <a:chExt cx="1270977" cy="1337786"/>
            </a:xfrm>
          </p:grpSpPr>
          <p:sp>
            <p:nvSpPr>
              <p:cNvPr id="4834" name="Google Shape;4834;p73"/>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835" name="Google Shape;4835;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36" name="Google Shape;4836;p73"/>
          <p:cNvGrpSpPr/>
          <p:nvPr/>
        </p:nvGrpSpPr>
        <p:grpSpPr>
          <a:xfrm>
            <a:off x="4057119" y="1858087"/>
            <a:ext cx="750769" cy="683784"/>
            <a:chOff x="4204684" y="2104422"/>
            <a:chExt cx="699822" cy="637382"/>
          </a:xfrm>
        </p:grpSpPr>
        <p:grpSp>
          <p:nvGrpSpPr>
            <p:cNvPr id="4837" name="Google Shape;4837;p73"/>
            <p:cNvGrpSpPr/>
            <p:nvPr/>
          </p:nvGrpSpPr>
          <p:grpSpPr>
            <a:xfrm>
              <a:off x="4204684" y="2430067"/>
              <a:ext cx="342957" cy="311738"/>
              <a:chOff x="4204684" y="2430067"/>
              <a:chExt cx="342957" cy="311738"/>
            </a:xfrm>
          </p:grpSpPr>
          <p:sp>
            <p:nvSpPr>
              <p:cNvPr id="4838" name="Google Shape;4838;p73"/>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73"/>
            <p:cNvGrpSpPr/>
            <p:nvPr/>
          </p:nvGrpSpPr>
          <p:grpSpPr>
            <a:xfrm>
              <a:off x="4561586" y="2430067"/>
              <a:ext cx="342920" cy="311738"/>
              <a:chOff x="4561586" y="2430067"/>
              <a:chExt cx="342920" cy="311738"/>
            </a:xfrm>
          </p:grpSpPr>
          <p:sp>
            <p:nvSpPr>
              <p:cNvPr id="4841" name="Google Shape;4841;p73"/>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73"/>
            <p:cNvGrpSpPr/>
            <p:nvPr/>
          </p:nvGrpSpPr>
          <p:grpSpPr>
            <a:xfrm>
              <a:off x="4561586" y="2104422"/>
              <a:ext cx="342920" cy="311738"/>
              <a:chOff x="4561586" y="2104422"/>
              <a:chExt cx="342920" cy="311738"/>
            </a:xfrm>
          </p:grpSpPr>
          <p:sp>
            <p:nvSpPr>
              <p:cNvPr id="4844" name="Google Shape;4844;p73"/>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73"/>
            <p:cNvGrpSpPr/>
            <p:nvPr/>
          </p:nvGrpSpPr>
          <p:grpSpPr>
            <a:xfrm>
              <a:off x="4204684" y="2104422"/>
              <a:ext cx="342957" cy="311664"/>
              <a:chOff x="4204684" y="2104422"/>
              <a:chExt cx="342957" cy="311664"/>
            </a:xfrm>
          </p:grpSpPr>
          <p:sp>
            <p:nvSpPr>
              <p:cNvPr id="4847" name="Google Shape;4847;p73"/>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9" name="Google Shape;4849;p73"/>
          <p:cNvGrpSpPr/>
          <p:nvPr/>
        </p:nvGrpSpPr>
        <p:grpSpPr>
          <a:xfrm>
            <a:off x="5521552" y="971301"/>
            <a:ext cx="660591" cy="688867"/>
            <a:chOff x="5830645" y="1267368"/>
            <a:chExt cx="530340" cy="553040"/>
          </a:xfrm>
        </p:grpSpPr>
        <p:sp>
          <p:nvSpPr>
            <p:cNvPr id="4850" name="Google Shape;4850;p73"/>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1" name="Google Shape;4851;p73"/>
            <p:cNvGrpSpPr/>
            <p:nvPr/>
          </p:nvGrpSpPr>
          <p:grpSpPr>
            <a:xfrm>
              <a:off x="5830645" y="1267368"/>
              <a:ext cx="259743" cy="269909"/>
              <a:chOff x="5830645" y="1267368"/>
              <a:chExt cx="259743" cy="269909"/>
            </a:xfrm>
          </p:grpSpPr>
          <p:sp>
            <p:nvSpPr>
              <p:cNvPr id="4852" name="Google Shape;4852;p73"/>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4" name="Google Shape;4854;p73"/>
            <p:cNvGrpSpPr/>
            <p:nvPr/>
          </p:nvGrpSpPr>
          <p:grpSpPr>
            <a:xfrm>
              <a:off x="6101293" y="1267368"/>
              <a:ext cx="259692" cy="269909"/>
              <a:chOff x="6101293" y="1267368"/>
              <a:chExt cx="259692" cy="269909"/>
            </a:xfrm>
          </p:grpSpPr>
          <p:sp>
            <p:nvSpPr>
              <p:cNvPr id="4855" name="Google Shape;4855;p73"/>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73"/>
            <p:cNvGrpSpPr/>
            <p:nvPr/>
          </p:nvGrpSpPr>
          <p:grpSpPr>
            <a:xfrm>
              <a:off x="5830645" y="1550500"/>
              <a:ext cx="259692" cy="269909"/>
              <a:chOff x="5830645" y="1550500"/>
              <a:chExt cx="259692" cy="269909"/>
            </a:xfrm>
          </p:grpSpPr>
          <p:sp>
            <p:nvSpPr>
              <p:cNvPr id="4858" name="Google Shape;4858;p73"/>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73"/>
            <p:cNvGrpSpPr/>
            <p:nvPr/>
          </p:nvGrpSpPr>
          <p:grpSpPr>
            <a:xfrm>
              <a:off x="6101293" y="1550500"/>
              <a:ext cx="259692" cy="269909"/>
              <a:chOff x="6101293" y="1550500"/>
              <a:chExt cx="259692" cy="269909"/>
            </a:xfrm>
          </p:grpSpPr>
          <p:sp>
            <p:nvSpPr>
              <p:cNvPr id="4861" name="Google Shape;4861;p73"/>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3" name="Google Shape;4863;p73"/>
          <p:cNvGrpSpPr/>
          <p:nvPr/>
        </p:nvGrpSpPr>
        <p:grpSpPr>
          <a:xfrm>
            <a:off x="723705" y="1861761"/>
            <a:ext cx="697154" cy="679574"/>
            <a:chOff x="2679875" y="2361475"/>
            <a:chExt cx="780425" cy="760575"/>
          </a:xfrm>
        </p:grpSpPr>
        <p:sp>
          <p:nvSpPr>
            <p:cNvPr id="4864" name="Google Shape;4864;p73"/>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73"/>
          <p:cNvGrpSpPr/>
          <p:nvPr/>
        </p:nvGrpSpPr>
        <p:grpSpPr>
          <a:xfrm>
            <a:off x="3122864" y="971353"/>
            <a:ext cx="735829" cy="684547"/>
            <a:chOff x="3351965" y="1148808"/>
            <a:chExt cx="750770" cy="698375"/>
          </a:xfrm>
        </p:grpSpPr>
        <p:grpSp>
          <p:nvGrpSpPr>
            <p:cNvPr id="4871" name="Google Shape;4871;p73"/>
            <p:cNvGrpSpPr/>
            <p:nvPr/>
          </p:nvGrpSpPr>
          <p:grpSpPr>
            <a:xfrm>
              <a:off x="3586796" y="1148808"/>
              <a:ext cx="294857" cy="286830"/>
              <a:chOff x="3750225" y="1774000"/>
              <a:chExt cx="149575" cy="145525"/>
            </a:xfrm>
          </p:grpSpPr>
          <p:sp>
            <p:nvSpPr>
              <p:cNvPr id="4872" name="Google Shape;4872;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73"/>
            <p:cNvGrpSpPr/>
            <p:nvPr/>
          </p:nvGrpSpPr>
          <p:grpSpPr>
            <a:xfrm>
              <a:off x="3779245" y="1375768"/>
              <a:ext cx="323490" cy="286978"/>
              <a:chOff x="3847850" y="1889150"/>
              <a:chExt cx="164100" cy="145600"/>
            </a:xfrm>
          </p:grpSpPr>
          <p:sp>
            <p:nvSpPr>
              <p:cNvPr id="4875" name="Google Shape;4875;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73"/>
            <p:cNvGrpSpPr/>
            <p:nvPr/>
          </p:nvGrpSpPr>
          <p:grpSpPr>
            <a:xfrm>
              <a:off x="3351965" y="1330435"/>
              <a:ext cx="295449" cy="285401"/>
              <a:chOff x="3631100" y="1866150"/>
              <a:chExt cx="149875" cy="144800"/>
            </a:xfrm>
          </p:grpSpPr>
          <p:sp>
            <p:nvSpPr>
              <p:cNvPr id="4878" name="Google Shape;4878;p73"/>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73"/>
            <p:cNvGrpSpPr/>
            <p:nvPr/>
          </p:nvGrpSpPr>
          <p:grpSpPr>
            <a:xfrm>
              <a:off x="3548208" y="1560352"/>
              <a:ext cx="294808" cy="286830"/>
              <a:chOff x="3730650" y="1982800"/>
              <a:chExt cx="149550" cy="145525"/>
            </a:xfrm>
          </p:grpSpPr>
          <p:sp>
            <p:nvSpPr>
              <p:cNvPr id="4881" name="Google Shape;4881;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3" name="Google Shape;4883;p73"/>
          <p:cNvGrpSpPr/>
          <p:nvPr/>
        </p:nvGrpSpPr>
        <p:grpSpPr>
          <a:xfrm>
            <a:off x="7624517" y="971307"/>
            <a:ext cx="804565" cy="677795"/>
            <a:chOff x="7636443" y="1204988"/>
            <a:chExt cx="804565" cy="677795"/>
          </a:xfrm>
        </p:grpSpPr>
        <p:grpSp>
          <p:nvGrpSpPr>
            <p:cNvPr id="4884" name="Google Shape;4884;p73"/>
            <p:cNvGrpSpPr/>
            <p:nvPr/>
          </p:nvGrpSpPr>
          <p:grpSpPr>
            <a:xfrm>
              <a:off x="7636443" y="1509705"/>
              <a:ext cx="804565" cy="373078"/>
              <a:chOff x="7636443" y="1509705"/>
              <a:chExt cx="804565" cy="373078"/>
            </a:xfrm>
          </p:grpSpPr>
          <p:sp>
            <p:nvSpPr>
              <p:cNvPr id="4885" name="Google Shape;4885;p73"/>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73"/>
            <p:cNvGrpSpPr/>
            <p:nvPr/>
          </p:nvGrpSpPr>
          <p:grpSpPr>
            <a:xfrm>
              <a:off x="7636443" y="1408133"/>
              <a:ext cx="804565" cy="373078"/>
              <a:chOff x="7636443" y="1408133"/>
              <a:chExt cx="804565" cy="373078"/>
            </a:xfrm>
          </p:grpSpPr>
          <p:sp>
            <p:nvSpPr>
              <p:cNvPr id="4888" name="Google Shape;4888;p73"/>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 name="Google Shape;4890;p73"/>
            <p:cNvGrpSpPr/>
            <p:nvPr/>
          </p:nvGrpSpPr>
          <p:grpSpPr>
            <a:xfrm>
              <a:off x="7636443" y="1306560"/>
              <a:ext cx="804565" cy="373078"/>
              <a:chOff x="7636443" y="1306560"/>
              <a:chExt cx="804565" cy="373078"/>
            </a:xfrm>
          </p:grpSpPr>
          <p:sp>
            <p:nvSpPr>
              <p:cNvPr id="4891" name="Google Shape;4891;p73"/>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3" name="Google Shape;4893;p73"/>
            <p:cNvGrpSpPr/>
            <p:nvPr/>
          </p:nvGrpSpPr>
          <p:grpSpPr>
            <a:xfrm>
              <a:off x="7636443" y="1204988"/>
              <a:ext cx="804565" cy="373078"/>
              <a:chOff x="7636443" y="1204988"/>
              <a:chExt cx="804565" cy="373078"/>
            </a:xfrm>
          </p:grpSpPr>
          <p:sp>
            <p:nvSpPr>
              <p:cNvPr id="4894" name="Google Shape;4894;p73"/>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96" name="Google Shape;4896;p73"/>
          <p:cNvGrpSpPr/>
          <p:nvPr/>
        </p:nvGrpSpPr>
        <p:grpSpPr>
          <a:xfrm>
            <a:off x="4963363" y="1878721"/>
            <a:ext cx="661339" cy="661188"/>
            <a:chOff x="3990000" y="975400"/>
            <a:chExt cx="3934200" cy="3933300"/>
          </a:xfrm>
        </p:grpSpPr>
        <p:sp>
          <p:nvSpPr>
            <p:cNvPr id="4897" name="Google Shape;4897;p73"/>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1" name="Google Shape;4901;p73"/>
          <p:cNvGrpSpPr/>
          <p:nvPr/>
        </p:nvGrpSpPr>
        <p:grpSpPr>
          <a:xfrm>
            <a:off x="6607011" y="1857359"/>
            <a:ext cx="868881" cy="684241"/>
            <a:chOff x="6598259" y="2078634"/>
            <a:chExt cx="868881" cy="684241"/>
          </a:xfrm>
        </p:grpSpPr>
        <p:sp>
          <p:nvSpPr>
            <p:cNvPr id="4902" name="Google Shape;4902;p73"/>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8" name="Google Shape;4908;p73"/>
            <p:cNvGrpSpPr/>
            <p:nvPr/>
          </p:nvGrpSpPr>
          <p:grpSpPr>
            <a:xfrm>
              <a:off x="6808175" y="2078634"/>
              <a:ext cx="452229" cy="684241"/>
              <a:chOff x="6808175" y="2078634"/>
              <a:chExt cx="452229" cy="684241"/>
            </a:xfrm>
          </p:grpSpPr>
          <p:sp>
            <p:nvSpPr>
              <p:cNvPr id="4909" name="Google Shape;4909;p73"/>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5" name="Google Shape;4915;p73"/>
              <p:cNvGrpSpPr/>
              <p:nvPr/>
            </p:nvGrpSpPr>
            <p:grpSpPr>
              <a:xfrm>
                <a:off x="6821586" y="2078634"/>
                <a:ext cx="426871" cy="684241"/>
                <a:chOff x="6821586" y="2078634"/>
                <a:chExt cx="426871" cy="684241"/>
              </a:xfrm>
            </p:grpSpPr>
            <p:grpSp>
              <p:nvGrpSpPr>
                <p:cNvPr id="4916" name="Google Shape;4916;p73"/>
                <p:cNvGrpSpPr/>
                <p:nvPr/>
              </p:nvGrpSpPr>
              <p:grpSpPr>
                <a:xfrm>
                  <a:off x="6821586" y="2078634"/>
                  <a:ext cx="426871" cy="684241"/>
                  <a:chOff x="6821586" y="2078634"/>
                  <a:chExt cx="426871" cy="684241"/>
                </a:xfrm>
              </p:grpSpPr>
              <p:sp>
                <p:nvSpPr>
                  <p:cNvPr id="4917" name="Google Shape;4917;p73"/>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6" name="Google Shape;4936;p73"/>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42" name="Google Shape;4942;p73"/>
          <p:cNvGrpSpPr/>
          <p:nvPr/>
        </p:nvGrpSpPr>
        <p:grpSpPr>
          <a:xfrm>
            <a:off x="716994" y="3531369"/>
            <a:ext cx="1340789" cy="640830"/>
            <a:chOff x="238125" y="1151100"/>
            <a:chExt cx="7139450" cy="3412300"/>
          </a:xfrm>
        </p:grpSpPr>
        <p:sp>
          <p:nvSpPr>
            <p:cNvPr id="4943" name="Google Shape;4943;p73"/>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73"/>
          <p:cNvGrpSpPr/>
          <p:nvPr/>
        </p:nvGrpSpPr>
        <p:grpSpPr>
          <a:xfrm>
            <a:off x="5584217" y="2734650"/>
            <a:ext cx="985357" cy="585764"/>
            <a:chOff x="5145061" y="2881789"/>
            <a:chExt cx="1107641" cy="658458"/>
          </a:xfrm>
        </p:grpSpPr>
        <p:grpSp>
          <p:nvGrpSpPr>
            <p:cNvPr id="4956" name="Google Shape;4956;p73"/>
            <p:cNvGrpSpPr/>
            <p:nvPr/>
          </p:nvGrpSpPr>
          <p:grpSpPr>
            <a:xfrm>
              <a:off x="5722989" y="3244587"/>
              <a:ext cx="529713" cy="295659"/>
              <a:chOff x="5722989" y="3244587"/>
              <a:chExt cx="529713" cy="295659"/>
            </a:xfrm>
          </p:grpSpPr>
          <p:sp>
            <p:nvSpPr>
              <p:cNvPr id="4957" name="Google Shape;4957;p73"/>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58" name="Google Shape;4958;p73"/>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59" name="Google Shape;4959;p73"/>
            <p:cNvGrpSpPr/>
            <p:nvPr/>
          </p:nvGrpSpPr>
          <p:grpSpPr>
            <a:xfrm>
              <a:off x="5145061" y="3244587"/>
              <a:ext cx="536807" cy="295659"/>
              <a:chOff x="5145061" y="3244587"/>
              <a:chExt cx="536807" cy="295659"/>
            </a:xfrm>
          </p:grpSpPr>
          <p:sp>
            <p:nvSpPr>
              <p:cNvPr id="4960" name="Google Shape;4960;p73"/>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61" name="Google Shape;4961;p73"/>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62" name="Google Shape;4962;p73"/>
            <p:cNvGrpSpPr/>
            <p:nvPr/>
          </p:nvGrpSpPr>
          <p:grpSpPr>
            <a:xfrm>
              <a:off x="5341327" y="2898245"/>
              <a:ext cx="532309" cy="614891"/>
              <a:chOff x="5341327" y="2898245"/>
              <a:chExt cx="532309" cy="614891"/>
            </a:xfrm>
          </p:grpSpPr>
          <p:sp>
            <p:nvSpPr>
              <p:cNvPr id="4963" name="Google Shape;4963;p73"/>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64" name="Google Shape;4964;p73"/>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65" name="Google Shape;4965;p73"/>
            <p:cNvGrpSpPr/>
            <p:nvPr/>
          </p:nvGrpSpPr>
          <p:grpSpPr>
            <a:xfrm>
              <a:off x="5532290" y="2881789"/>
              <a:ext cx="620516" cy="305456"/>
              <a:chOff x="5532290" y="2881789"/>
              <a:chExt cx="620516" cy="305456"/>
            </a:xfrm>
          </p:grpSpPr>
          <p:sp>
            <p:nvSpPr>
              <p:cNvPr id="4966" name="Google Shape;4966;p73"/>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67" name="Google Shape;4967;p73"/>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968" name="Google Shape;4968;p73"/>
          <p:cNvGrpSpPr/>
          <p:nvPr/>
        </p:nvGrpSpPr>
        <p:grpSpPr>
          <a:xfrm>
            <a:off x="8163140" y="3526708"/>
            <a:ext cx="269068" cy="645491"/>
            <a:chOff x="7026852" y="3311869"/>
            <a:chExt cx="434331" cy="1041954"/>
          </a:xfrm>
        </p:grpSpPr>
        <p:sp>
          <p:nvSpPr>
            <p:cNvPr id="4969" name="Google Shape;4969;p73"/>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73"/>
          <p:cNvGrpSpPr/>
          <p:nvPr/>
        </p:nvGrpSpPr>
        <p:grpSpPr>
          <a:xfrm>
            <a:off x="6179721" y="3565945"/>
            <a:ext cx="293882" cy="293836"/>
            <a:chOff x="4873519" y="3311869"/>
            <a:chExt cx="499374" cy="499296"/>
          </a:xfrm>
        </p:grpSpPr>
        <p:sp>
          <p:nvSpPr>
            <p:cNvPr id="4973" name="Google Shape;4973;p73"/>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73"/>
          <p:cNvGrpSpPr/>
          <p:nvPr/>
        </p:nvGrpSpPr>
        <p:grpSpPr>
          <a:xfrm>
            <a:off x="6179721" y="3878317"/>
            <a:ext cx="293882" cy="293882"/>
            <a:chOff x="4873519" y="3875839"/>
            <a:chExt cx="499374" cy="499374"/>
          </a:xfrm>
        </p:grpSpPr>
        <p:sp>
          <p:nvSpPr>
            <p:cNvPr id="4976" name="Google Shape;4976;p73"/>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73"/>
          <p:cNvGrpSpPr/>
          <p:nvPr/>
        </p:nvGrpSpPr>
        <p:grpSpPr>
          <a:xfrm>
            <a:off x="2410248" y="1850269"/>
            <a:ext cx="698104" cy="698208"/>
            <a:chOff x="2565073" y="2075876"/>
            <a:chExt cx="672482" cy="672518"/>
          </a:xfrm>
        </p:grpSpPr>
        <p:sp>
          <p:nvSpPr>
            <p:cNvPr id="4979" name="Google Shape;4979;p73"/>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73"/>
          <p:cNvGrpSpPr/>
          <p:nvPr/>
        </p:nvGrpSpPr>
        <p:grpSpPr>
          <a:xfrm>
            <a:off x="5633660" y="3534870"/>
            <a:ext cx="438354" cy="637329"/>
            <a:chOff x="1697726" y="3244179"/>
            <a:chExt cx="788124" cy="1146069"/>
          </a:xfrm>
        </p:grpSpPr>
        <p:sp>
          <p:nvSpPr>
            <p:cNvPr id="4986" name="Google Shape;4986;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8" name="Google Shape;4988;p73"/>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9" name="Google Shape;4989;p73"/>
          <p:cNvGrpSpPr/>
          <p:nvPr/>
        </p:nvGrpSpPr>
        <p:grpSpPr>
          <a:xfrm>
            <a:off x="7634874" y="1863232"/>
            <a:ext cx="799565" cy="670282"/>
            <a:chOff x="7617850" y="2063282"/>
            <a:chExt cx="799565" cy="670282"/>
          </a:xfrm>
        </p:grpSpPr>
        <p:cxnSp>
          <p:nvCxnSpPr>
            <p:cNvPr id="4990" name="Google Shape;4990;p73"/>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91" name="Google Shape;4991;p73"/>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92" name="Google Shape;4992;p73"/>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93" name="Google Shape;4993;p73"/>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94" name="Google Shape;4994;p73"/>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995" name="Google Shape;4995;p73"/>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996" name="Google Shape;4996;p73"/>
            <p:cNvGrpSpPr/>
            <p:nvPr/>
          </p:nvGrpSpPr>
          <p:grpSpPr>
            <a:xfrm>
              <a:off x="7734309" y="2063282"/>
              <a:ext cx="570957" cy="620095"/>
              <a:chOff x="7734309" y="2063282"/>
              <a:chExt cx="570957" cy="620095"/>
            </a:xfrm>
          </p:grpSpPr>
          <p:grpSp>
            <p:nvGrpSpPr>
              <p:cNvPr id="4997" name="Google Shape;4997;p73"/>
              <p:cNvGrpSpPr/>
              <p:nvPr/>
            </p:nvGrpSpPr>
            <p:grpSpPr>
              <a:xfrm>
                <a:off x="8031573" y="2063282"/>
                <a:ext cx="273693" cy="620095"/>
                <a:chOff x="8031573" y="2063282"/>
                <a:chExt cx="273693" cy="620095"/>
              </a:xfrm>
            </p:grpSpPr>
            <p:sp>
              <p:nvSpPr>
                <p:cNvPr id="4998" name="Google Shape;4998;p73"/>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73"/>
              <p:cNvGrpSpPr/>
              <p:nvPr/>
            </p:nvGrpSpPr>
            <p:grpSpPr>
              <a:xfrm flipH="1">
                <a:off x="7734309" y="2063282"/>
                <a:ext cx="273693" cy="620095"/>
                <a:chOff x="8031573" y="2063282"/>
                <a:chExt cx="273693" cy="620095"/>
              </a:xfrm>
            </p:grpSpPr>
            <p:sp>
              <p:nvSpPr>
                <p:cNvPr id="5003" name="Google Shape;5003;p73"/>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007" name="Google Shape;5007;p73"/>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9" name="Google Shape;5009;p73"/>
          <p:cNvGrpSpPr/>
          <p:nvPr/>
        </p:nvGrpSpPr>
        <p:grpSpPr>
          <a:xfrm>
            <a:off x="7821480" y="2716716"/>
            <a:ext cx="602567" cy="601884"/>
            <a:chOff x="1186975" y="238125"/>
            <a:chExt cx="5244275" cy="5238325"/>
          </a:xfrm>
        </p:grpSpPr>
        <p:sp>
          <p:nvSpPr>
            <p:cNvPr id="5010" name="Google Shape;5010;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73"/>
          <p:cNvGrpSpPr/>
          <p:nvPr/>
        </p:nvGrpSpPr>
        <p:grpSpPr>
          <a:xfrm>
            <a:off x="3264218" y="1856199"/>
            <a:ext cx="651848" cy="687338"/>
            <a:chOff x="3400515" y="2056248"/>
            <a:chExt cx="698134" cy="735987"/>
          </a:xfrm>
        </p:grpSpPr>
        <p:grpSp>
          <p:nvGrpSpPr>
            <p:cNvPr id="5015" name="Google Shape;5015;p73"/>
            <p:cNvGrpSpPr/>
            <p:nvPr/>
          </p:nvGrpSpPr>
          <p:grpSpPr>
            <a:xfrm>
              <a:off x="3400515" y="2283913"/>
              <a:ext cx="312919" cy="219900"/>
              <a:chOff x="3400515" y="2283913"/>
              <a:chExt cx="312919" cy="219900"/>
            </a:xfrm>
          </p:grpSpPr>
          <p:sp>
            <p:nvSpPr>
              <p:cNvPr id="5016" name="Google Shape;5016;p73"/>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17" name="Google Shape;5017;p73"/>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018" name="Google Shape;5018;p73"/>
            <p:cNvGrpSpPr/>
            <p:nvPr/>
          </p:nvGrpSpPr>
          <p:grpSpPr>
            <a:xfrm>
              <a:off x="3547823" y="2461089"/>
              <a:ext cx="219900" cy="331146"/>
              <a:chOff x="3547823" y="2461089"/>
              <a:chExt cx="219900" cy="331146"/>
            </a:xfrm>
          </p:grpSpPr>
          <p:sp>
            <p:nvSpPr>
              <p:cNvPr id="5019" name="Google Shape;5019;p73"/>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20" name="Google Shape;5020;p73"/>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021" name="Google Shape;5021;p73"/>
            <p:cNvGrpSpPr/>
            <p:nvPr/>
          </p:nvGrpSpPr>
          <p:grpSpPr>
            <a:xfrm>
              <a:off x="3734138" y="2461089"/>
              <a:ext cx="219900" cy="331146"/>
              <a:chOff x="3734138" y="2461089"/>
              <a:chExt cx="219900" cy="331146"/>
            </a:xfrm>
          </p:grpSpPr>
          <p:sp>
            <p:nvSpPr>
              <p:cNvPr id="5022" name="Google Shape;5022;p73"/>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23" name="Google Shape;5023;p73"/>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024" name="Google Shape;5024;p73"/>
            <p:cNvGrpSpPr/>
            <p:nvPr/>
          </p:nvGrpSpPr>
          <p:grpSpPr>
            <a:xfrm>
              <a:off x="3787560" y="2281742"/>
              <a:ext cx="311089" cy="219900"/>
              <a:chOff x="3787560" y="2281742"/>
              <a:chExt cx="311089" cy="219900"/>
            </a:xfrm>
          </p:grpSpPr>
          <p:sp>
            <p:nvSpPr>
              <p:cNvPr id="5025" name="Google Shape;5025;p73"/>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026" name="Google Shape;5026;p73"/>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027" name="Google Shape;5027;p73"/>
            <p:cNvGrpSpPr/>
            <p:nvPr/>
          </p:nvGrpSpPr>
          <p:grpSpPr>
            <a:xfrm>
              <a:off x="3637290" y="2056248"/>
              <a:ext cx="219900" cy="330736"/>
              <a:chOff x="3637290" y="2056248"/>
              <a:chExt cx="219900" cy="330736"/>
            </a:xfrm>
          </p:grpSpPr>
          <p:sp>
            <p:nvSpPr>
              <p:cNvPr id="5028" name="Google Shape;5028;p73"/>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029" name="Google Shape;5029;p73"/>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030" name="Google Shape;5030;p73"/>
          <p:cNvGrpSpPr/>
          <p:nvPr/>
        </p:nvGrpSpPr>
        <p:grpSpPr>
          <a:xfrm>
            <a:off x="2555923" y="2726206"/>
            <a:ext cx="1268144" cy="592394"/>
            <a:chOff x="238125" y="1188750"/>
            <a:chExt cx="7140450" cy="3335550"/>
          </a:xfrm>
        </p:grpSpPr>
        <p:sp>
          <p:nvSpPr>
            <p:cNvPr id="5031" name="Google Shape;5031;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73"/>
          <p:cNvGrpSpPr/>
          <p:nvPr/>
        </p:nvGrpSpPr>
        <p:grpSpPr>
          <a:xfrm>
            <a:off x="6663824" y="2728360"/>
            <a:ext cx="1053944" cy="590147"/>
            <a:chOff x="238125" y="1335475"/>
            <a:chExt cx="5418735" cy="3034175"/>
          </a:xfrm>
        </p:grpSpPr>
        <p:sp>
          <p:nvSpPr>
            <p:cNvPr id="5037" name="Google Shape;5037;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73"/>
          <p:cNvGrpSpPr/>
          <p:nvPr/>
        </p:nvGrpSpPr>
        <p:grpSpPr>
          <a:xfrm>
            <a:off x="4094633" y="3533260"/>
            <a:ext cx="1268207" cy="638939"/>
            <a:chOff x="3967651" y="3645904"/>
            <a:chExt cx="1479304" cy="745292"/>
          </a:xfrm>
        </p:grpSpPr>
        <p:grpSp>
          <p:nvGrpSpPr>
            <p:cNvPr id="5041" name="Google Shape;5041;p73"/>
            <p:cNvGrpSpPr/>
            <p:nvPr/>
          </p:nvGrpSpPr>
          <p:grpSpPr>
            <a:xfrm>
              <a:off x="3967651" y="4009026"/>
              <a:ext cx="1479304" cy="382170"/>
              <a:chOff x="3967651" y="4009026"/>
              <a:chExt cx="1479304" cy="382170"/>
            </a:xfrm>
          </p:grpSpPr>
          <p:grpSp>
            <p:nvGrpSpPr>
              <p:cNvPr id="5042" name="Google Shape;5042;p73"/>
              <p:cNvGrpSpPr/>
              <p:nvPr/>
            </p:nvGrpSpPr>
            <p:grpSpPr>
              <a:xfrm>
                <a:off x="4892216" y="4195630"/>
                <a:ext cx="554739" cy="195566"/>
                <a:chOff x="3604375" y="4892160"/>
                <a:chExt cx="1651500" cy="582215"/>
              </a:xfrm>
            </p:grpSpPr>
            <p:sp>
              <p:nvSpPr>
                <p:cNvPr id="5043" name="Google Shape;5043;p73"/>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73"/>
              <p:cNvGrpSpPr/>
              <p:nvPr/>
            </p:nvGrpSpPr>
            <p:grpSpPr>
              <a:xfrm>
                <a:off x="3967651" y="4146303"/>
                <a:ext cx="579402" cy="244893"/>
                <a:chOff x="851875" y="4745310"/>
                <a:chExt cx="1724925" cy="729065"/>
              </a:xfrm>
            </p:grpSpPr>
            <p:sp>
              <p:nvSpPr>
                <p:cNvPr id="5046" name="Google Shape;5046;p73"/>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73"/>
              <p:cNvGrpSpPr/>
              <p:nvPr/>
            </p:nvGrpSpPr>
            <p:grpSpPr>
              <a:xfrm>
                <a:off x="4460753" y="4009026"/>
                <a:ext cx="493110" cy="382170"/>
                <a:chOff x="2319875" y="4336625"/>
                <a:chExt cx="1468025" cy="1137750"/>
              </a:xfrm>
            </p:grpSpPr>
            <p:sp>
              <p:nvSpPr>
                <p:cNvPr id="5049" name="Google Shape;5049;p73"/>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1" name="Google Shape;5051;p73"/>
            <p:cNvGrpSpPr/>
            <p:nvPr/>
          </p:nvGrpSpPr>
          <p:grpSpPr>
            <a:xfrm>
              <a:off x="4479443" y="3645904"/>
              <a:ext cx="455965" cy="388789"/>
              <a:chOff x="2957425" y="238100"/>
              <a:chExt cx="1910200" cy="1628775"/>
            </a:xfrm>
          </p:grpSpPr>
          <p:sp>
            <p:nvSpPr>
              <p:cNvPr id="5052" name="Google Shape;5052;p73"/>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2" name="Google Shape;5062;p73"/>
          <p:cNvGrpSpPr/>
          <p:nvPr/>
        </p:nvGrpSpPr>
        <p:grpSpPr>
          <a:xfrm>
            <a:off x="2480746" y="3534460"/>
            <a:ext cx="1243128" cy="637739"/>
            <a:chOff x="2496310" y="3693351"/>
            <a:chExt cx="1342906" cy="688926"/>
          </a:xfrm>
        </p:grpSpPr>
        <p:grpSp>
          <p:nvGrpSpPr>
            <p:cNvPr id="5063" name="Google Shape;5063;p73"/>
            <p:cNvGrpSpPr/>
            <p:nvPr/>
          </p:nvGrpSpPr>
          <p:grpSpPr>
            <a:xfrm>
              <a:off x="2496310" y="3693351"/>
              <a:ext cx="1342906" cy="688875"/>
              <a:chOff x="2496310" y="3693351"/>
              <a:chExt cx="1342906" cy="688875"/>
            </a:xfrm>
          </p:grpSpPr>
          <p:sp>
            <p:nvSpPr>
              <p:cNvPr id="5064" name="Google Shape;5064;p73"/>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70" name="Google Shape;5070;p73"/>
              <p:cNvCxnSpPr>
                <a:stCxn id="506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071" name="Google Shape;5071;p73"/>
              <p:cNvCxnSpPr>
                <a:stCxn id="506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072" name="Google Shape;5072;p73"/>
              <p:cNvCxnSpPr>
                <a:stCxn id="506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073" name="Google Shape;5073;p73"/>
              <p:cNvCxnSpPr>
                <a:stCxn id="506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074" name="Google Shape;5074;p73"/>
              <p:cNvCxnSpPr>
                <a:stCxn id="506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075" name="Google Shape;5075;p73"/>
            <p:cNvGrpSpPr/>
            <p:nvPr/>
          </p:nvGrpSpPr>
          <p:grpSpPr>
            <a:xfrm>
              <a:off x="2675275" y="3930557"/>
              <a:ext cx="1003306" cy="451719"/>
              <a:chOff x="2675275" y="4174282"/>
              <a:chExt cx="1003306" cy="451719"/>
            </a:xfrm>
          </p:grpSpPr>
          <p:sp>
            <p:nvSpPr>
              <p:cNvPr id="5076" name="Google Shape;5076;p73"/>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9" name="Google Shape;5079;p73"/>
          <p:cNvGrpSpPr/>
          <p:nvPr/>
        </p:nvGrpSpPr>
        <p:grpSpPr>
          <a:xfrm>
            <a:off x="1654417" y="971307"/>
            <a:ext cx="574511" cy="874709"/>
            <a:chOff x="1715404" y="1112080"/>
            <a:chExt cx="642270" cy="977984"/>
          </a:xfrm>
        </p:grpSpPr>
        <p:grpSp>
          <p:nvGrpSpPr>
            <p:cNvPr id="5080" name="Google Shape;5080;p73"/>
            <p:cNvGrpSpPr/>
            <p:nvPr/>
          </p:nvGrpSpPr>
          <p:grpSpPr>
            <a:xfrm>
              <a:off x="1715404" y="1112080"/>
              <a:ext cx="642270" cy="977984"/>
              <a:chOff x="1715404" y="1112080"/>
              <a:chExt cx="642270" cy="977984"/>
            </a:xfrm>
          </p:grpSpPr>
          <p:sp>
            <p:nvSpPr>
              <p:cNvPr id="5081" name="Google Shape;5081;p73"/>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73"/>
            <p:cNvGrpSpPr/>
            <p:nvPr/>
          </p:nvGrpSpPr>
          <p:grpSpPr>
            <a:xfrm>
              <a:off x="1768927" y="1165603"/>
              <a:ext cx="535225" cy="851367"/>
              <a:chOff x="1768927" y="1165603"/>
              <a:chExt cx="535225" cy="851367"/>
            </a:xfrm>
          </p:grpSpPr>
          <p:sp>
            <p:nvSpPr>
              <p:cNvPr id="5084" name="Google Shape;5084;p73"/>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73"/>
            <p:cNvGrpSpPr/>
            <p:nvPr/>
          </p:nvGrpSpPr>
          <p:grpSpPr>
            <a:xfrm>
              <a:off x="1822449" y="1219125"/>
              <a:ext cx="428180" cy="718859"/>
              <a:chOff x="1822449" y="1219125"/>
              <a:chExt cx="428180" cy="718859"/>
            </a:xfrm>
          </p:grpSpPr>
          <p:sp>
            <p:nvSpPr>
              <p:cNvPr id="5087" name="Google Shape;5087;p73"/>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73"/>
            <p:cNvGrpSpPr/>
            <p:nvPr/>
          </p:nvGrpSpPr>
          <p:grpSpPr>
            <a:xfrm>
              <a:off x="1875972" y="1272648"/>
              <a:ext cx="321135" cy="586939"/>
              <a:chOff x="1875972" y="1272648"/>
              <a:chExt cx="321135" cy="586939"/>
            </a:xfrm>
          </p:grpSpPr>
          <p:sp>
            <p:nvSpPr>
              <p:cNvPr id="5090" name="Google Shape;5090;p73"/>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2" name="Google Shape;5092;p73"/>
          <p:cNvGrpSpPr/>
          <p:nvPr/>
        </p:nvGrpSpPr>
        <p:grpSpPr>
          <a:xfrm>
            <a:off x="7761578" y="3528028"/>
            <a:ext cx="293855" cy="644170"/>
            <a:chOff x="241025" y="3151575"/>
            <a:chExt cx="293855" cy="644170"/>
          </a:xfrm>
        </p:grpSpPr>
        <p:sp>
          <p:nvSpPr>
            <p:cNvPr id="5093" name="Google Shape;5093;p73"/>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73"/>
          <p:cNvGrpSpPr/>
          <p:nvPr/>
        </p:nvGrpSpPr>
        <p:grpSpPr>
          <a:xfrm>
            <a:off x="709562" y="2728028"/>
            <a:ext cx="1779649" cy="591620"/>
            <a:chOff x="246070" y="1983375"/>
            <a:chExt cx="1855347" cy="616849"/>
          </a:xfrm>
        </p:grpSpPr>
        <p:sp>
          <p:nvSpPr>
            <p:cNvPr id="5096" name="Google Shape;5096;p73"/>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73"/>
          <p:cNvGrpSpPr/>
          <p:nvPr/>
        </p:nvGrpSpPr>
        <p:grpSpPr>
          <a:xfrm>
            <a:off x="2320428" y="971307"/>
            <a:ext cx="711055" cy="745993"/>
            <a:chOff x="2496269" y="1171698"/>
            <a:chExt cx="761953" cy="799392"/>
          </a:xfrm>
        </p:grpSpPr>
        <p:grpSp>
          <p:nvGrpSpPr>
            <p:cNvPr id="5106" name="Google Shape;5106;p73"/>
            <p:cNvGrpSpPr/>
            <p:nvPr/>
          </p:nvGrpSpPr>
          <p:grpSpPr>
            <a:xfrm>
              <a:off x="2496269" y="1171698"/>
              <a:ext cx="761953" cy="723022"/>
              <a:chOff x="2496269" y="1171698"/>
              <a:chExt cx="761953" cy="723022"/>
            </a:xfrm>
          </p:grpSpPr>
          <p:sp>
            <p:nvSpPr>
              <p:cNvPr id="5107" name="Google Shape;5107;p73"/>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9" name="Google Shape;5109;p73"/>
              <p:cNvGrpSpPr/>
              <p:nvPr/>
            </p:nvGrpSpPr>
            <p:grpSpPr>
              <a:xfrm>
                <a:off x="2496269" y="1171698"/>
                <a:ext cx="761953" cy="723022"/>
                <a:chOff x="2496269" y="1120652"/>
                <a:chExt cx="761953" cy="723022"/>
              </a:xfrm>
            </p:grpSpPr>
            <p:grpSp>
              <p:nvGrpSpPr>
                <p:cNvPr id="5110" name="Google Shape;5110;p73"/>
                <p:cNvGrpSpPr/>
                <p:nvPr/>
              </p:nvGrpSpPr>
              <p:grpSpPr>
                <a:xfrm>
                  <a:off x="2496269" y="1120652"/>
                  <a:ext cx="761953" cy="723022"/>
                  <a:chOff x="2496269" y="1120652"/>
                  <a:chExt cx="761953" cy="723022"/>
                </a:xfrm>
              </p:grpSpPr>
              <p:grpSp>
                <p:nvGrpSpPr>
                  <p:cNvPr id="5111" name="Google Shape;5111;p73"/>
                  <p:cNvGrpSpPr/>
                  <p:nvPr/>
                </p:nvGrpSpPr>
                <p:grpSpPr>
                  <a:xfrm>
                    <a:off x="2496269" y="1304589"/>
                    <a:ext cx="407089" cy="305057"/>
                    <a:chOff x="2496269" y="1304589"/>
                    <a:chExt cx="407089" cy="305057"/>
                  </a:xfrm>
                </p:grpSpPr>
                <p:sp>
                  <p:nvSpPr>
                    <p:cNvPr id="5112" name="Google Shape;5112;p73"/>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73"/>
                  <p:cNvGrpSpPr/>
                  <p:nvPr/>
                </p:nvGrpSpPr>
                <p:grpSpPr>
                  <a:xfrm>
                    <a:off x="2586468" y="1493376"/>
                    <a:ext cx="358850" cy="349656"/>
                    <a:chOff x="2586468" y="1493376"/>
                    <a:chExt cx="358850" cy="349656"/>
                  </a:xfrm>
                </p:grpSpPr>
                <p:sp>
                  <p:nvSpPr>
                    <p:cNvPr id="5115" name="Google Shape;5115;p73"/>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73"/>
                  <p:cNvGrpSpPr/>
                  <p:nvPr/>
                </p:nvGrpSpPr>
                <p:grpSpPr>
                  <a:xfrm>
                    <a:off x="2807939" y="1494024"/>
                    <a:ext cx="358857" cy="349650"/>
                    <a:chOff x="2807939" y="1494024"/>
                    <a:chExt cx="358857" cy="349650"/>
                  </a:xfrm>
                </p:grpSpPr>
                <p:sp>
                  <p:nvSpPr>
                    <p:cNvPr id="5118" name="Google Shape;5118;p73"/>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73"/>
                  <p:cNvGrpSpPr/>
                  <p:nvPr/>
                </p:nvGrpSpPr>
                <p:grpSpPr>
                  <a:xfrm>
                    <a:off x="2851133" y="1305635"/>
                    <a:ext cx="407089" cy="305057"/>
                    <a:chOff x="2851133" y="1305635"/>
                    <a:chExt cx="407089" cy="305057"/>
                  </a:xfrm>
                </p:grpSpPr>
                <p:sp>
                  <p:nvSpPr>
                    <p:cNvPr id="5121" name="Google Shape;5121;p73"/>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73"/>
                  <p:cNvGrpSpPr/>
                  <p:nvPr/>
                </p:nvGrpSpPr>
                <p:grpSpPr>
                  <a:xfrm>
                    <a:off x="2727495" y="1120652"/>
                    <a:ext cx="300271" cy="396358"/>
                    <a:chOff x="2727495" y="1120652"/>
                    <a:chExt cx="300271" cy="396358"/>
                  </a:xfrm>
                </p:grpSpPr>
                <p:sp>
                  <p:nvSpPr>
                    <p:cNvPr id="5124" name="Google Shape;5124;p73"/>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6" name="Google Shape;5126;p73"/>
                <p:cNvGrpSpPr/>
                <p:nvPr/>
              </p:nvGrpSpPr>
              <p:grpSpPr>
                <a:xfrm>
                  <a:off x="2722305" y="1350460"/>
                  <a:ext cx="308357" cy="308344"/>
                  <a:chOff x="2722305" y="1350460"/>
                  <a:chExt cx="308357" cy="308344"/>
                </a:xfrm>
              </p:grpSpPr>
              <p:sp>
                <p:nvSpPr>
                  <p:cNvPr id="5127" name="Google Shape;5127;p73"/>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8" name="Google Shape;5128;p73"/>
                  <p:cNvGrpSpPr/>
                  <p:nvPr/>
                </p:nvGrpSpPr>
                <p:grpSpPr>
                  <a:xfrm>
                    <a:off x="2725064" y="1364529"/>
                    <a:ext cx="297954" cy="280182"/>
                    <a:chOff x="2725064" y="1364529"/>
                    <a:chExt cx="297954" cy="280182"/>
                  </a:xfrm>
                </p:grpSpPr>
                <p:sp>
                  <p:nvSpPr>
                    <p:cNvPr id="5129" name="Google Shape;5129;p73"/>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134" name="Google Shape;5134;p73"/>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3"/>
          <p:cNvGrpSpPr/>
          <p:nvPr/>
        </p:nvGrpSpPr>
        <p:grpSpPr>
          <a:xfrm>
            <a:off x="3909129" y="2727412"/>
            <a:ext cx="1569144" cy="591015"/>
            <a:chOff x="3820100" y="3023049"/>
            <a:chExt cx="1303926" cy="491162"/>
          </a:xfrm>
        </p:grpSpPr>
        <p:grpSp>
          <p:nvGrpSpPr>
            <p:cNvPr id="5140" name="Google Shape;5140;p73"/>
            <p:cNvGrpSpPr/>
            <p:nvPr/>
          </p:nvGrpSpPr>
          <p:grpSpPr>
            <a:xfrm>
              <a:off x="3820100" y="3023072"/>
              <a:ext cx="1303926" cy="491139"/>
              <a:chOff x="3820100" y="3023072"/>
              <a:chExt cx="1303926" cy="491139"/>
            </a:xfrm>
          </p:grpSpPr>
          <p:sp>
            <p:nvSpPr>
              <p:cNvPr id="5141" name="Google Shape;5141;p73"/>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73"/>
            <p:cNvGrpSpPr/>
            <p:nvPr/>
          </p:nvGrpSpPr>
          <p:grpSpPr>
            <a:xfrm>
              <a:off x="4132439" y="3023645"/>
              <a:ext cx="393633" cy="177096"/>
              <a:chOff x="4132439" y="3023645"/>
              <a:chExt cx="393633" cy="177096"/>
            </a:xfrm>
          </p:grpSpPr>
          <p:sp>
            <p:nvSpPr>
              <p:cNvPr id="5144" name="Google Shape;5144;p73"/>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73"/>
            <p:cNvGrpSpPr/>
            <p:nvPr/>
          </p:nvGrpSpPr>
          <p:grpSpPr>
            <a:xfrm>
              <a:off x="3921811" y="3023049"/>
              <a:ext cx="1002397" cy="388943"/>
              <a:chOff x="3921811" y="3023049"/>
              <a:chExt cx="1002397" cy="388943"/>
            </a:xfrm>
          </p:grpSpPr>
          <p:sp>
            <p:nvSpPr>
              <p:cNvPr id="5147" name="Google Shape;5147;p73"/>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73"/>
            <p:cNvGrpSpPr/>
            <p:nvPr/>
          </p:nvGrpSpPr>
          <p:grpSpPr>
            <a:xfrm>
              <a:off x="4023645" y="3023049"/>
              <a:ext cx="683032" cy="286722"/>
              <a:chOff x="4023645" y="3023049"/>
              <a:chExt cx="683032" cy="286722"/>
            </a:xfrm>
          </p:grpSpPr>
          <p:sp>
            <p:nvSpPr>
              <p:cNvPr id="5150" name="Google Shape;5150;p73"/>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2" name="Google Shape;5152;p73"/>
          <p:cNvGrpSpPr/>
          <p:nvPr/>
        </p:nvGrpSpPr>
        <p:grpSpPr>
          <a:xfrm>
            <a:off x="1541251" y="1854258"/>
            <a:ext cx="713522" cy="688025"/>
            <a:chOff x="1706078" y="2092648"/>
            <a:chExt cx="660913" cy="637296"/>
          </a:xfrm>
        </p:grpSpPr>
        <p:sp>
          <p:nvSpPr>
            <p:cNvPr id="5153" name="Google Shape;5153;p73"/>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73"/>
            <p:cNvGrpSpPr/>
            <p:nvPr/>
          </p:nvGrpSpPr>
          <p:grpSpPr>
            <a:xfrm>
              <a:off x="1706078" y="2092648"/>
              <a:ext cx="660913" cy="575241"/>
              <a:chOff x="1706078" y="2092648"/>
              <a:chExt cx="660913" cy="575241"/>
            </a:xfrm>
          </p:grpSpPr>
          <p:sp>
            <p:nvSpPr>
              <p:cNvPr id="5155" name="Google Shape;5155;p73"/>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8" name="Google Shape;5158;p73"/>
          <p:cNvGrpSpPr/>
          <p:nvPr/>
        </p:nvGrpSpPr>
        <p:grpSpPr>
          <a:xfrm>
            <a:off x="6303109" y="971806"/>
            <a:ext cx="1317459" cy="684168"/>
            <a:chOff x="238125" y="999450"/>
            <a:chExt cx="7140700" cy="3708225"/>
          </a:xfrm>
        </p:grpSpPr>
        <p:sp>
          <p:nvSpPr>
            <p:cNvPr id="5159" name="Google Shape;5159;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171"/>
        <p:cNvGrpSpPr/>
        <p:nvPr/>
      </p:nvGrpSpPr>
      <p:grpSpPr>
        <a:xfrm>
          <a:off x="0" y="0"/>
          <a:ext cx="0" cy="0"/>
          <a:chOff x="0" y="0"/>
          <a:chExt cx="0" cy="0"/>
        </a:xfrm>
      </p:grpSpPr>
      <p:grpSp>
        <p:nvGrpSpPr>
          <p:cNvPr id="5172" name="Google Shape;5172;p74"/>
          <p:cNvGrpSpPr/>
          <p:nvPr/>
        </p:nvGrpSpPr>
        <p:grpSpPr>
          <a:xfrm>
            <a:off x="717027" y="967622"/>
            <a:ext cx="1636117" cy="1526144"/>
            <a:chOff x="729238" y="1179665"/>
            <a:chExt cx="1636117" cy="1526144"/>
          </a:xfrm>
        </p:grpSpPr>
        <p:grpSp>
          <p:nvGrpSpPr>
            <p:cNvPr id="5173" name="Google Shape;5173;p74"/>
            <p:cNvGrpSpPr/>
            <p:nvPr/>
          </p:nvGrpSpPr>
          <p:grpSpPr>
            <a:xfrm>
              <a:off x="729238" y="1179665"/>
              <a:ext cx="80700" cy="1526144"/>
              <a:chOff x="729238" y="1179665"/>
              <a:chExt cx="80700" cy="1526144"/>
            </a:xfrm>
          </p:grpSpPr>
          <p:sp>
            <p:nvSpPr>
              <p:cNvPr id="5174" name="Google Shape;5174;p74"/>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4"/>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4"/>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4"/>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74"/>
            <p:cNvGrpSpPr/>
            <p:nvPr/>
          </p:nvGrpSpPr>
          <p:grpSpPr>
            <a:xfrm>
              <a:off x="903098" y="1179665"/>
              <a:ext cx="80700" cy="1526144"/>
              <a:chOff x="903098" y="1179665"/>
              <a:chExt cx="80700" cy="1526144"/>
            </a:xfrm>
          </p:grpSpPr>
          <p:sp>
            <p:nvSpPr>
              <p:cNvPr id="5185" name="Google Shape;5185;p74"/>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4"/>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4"/>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4"/>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4"/>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4"/>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74"/>
            <p:cNvGrpSpPr/>
            <p:nvPr/>
          </p:nvGrpSpPr>
          <p:grpSpPr>
            <a:xfrm>
              <a:off x="1076958" y="1179665"/>
              <a:ext cx="80700" cy="1526144"/>
              <a:chOff x="1076958" y="1179665"/>
              <a:chExt cx="80700" cy="1526144"/>
            </a:xfrm>
          </p:grpSpPr>
          <p:sp>
            <p:nvSpPr>
              <p:cNvPr id="5196" name="Google Shape;5196;p74"/>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4"/>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4"/>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4"/>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4"/>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4"/>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4"/>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74"/>
            <p:cNvGrpSpPr/>
            <p:nvPr/>
          </p:nvGrpSpPr>
          <p:grpSpPr>
            <a:xfrm>
              <a:off x="1247707" y="1179665"/>
              <a:ext cx="80700" cy="1526144"/>
              <a:chOff x="1247707" y="1179665"/>
              <a:chExt cx="80700" cy="1526144"/>
            </a:xfrm>
          </p:grpSpPr>
          <p:sp>
            <p:nvSpPr>
              <p:cNvPr id="5207" name="Google Shape;5207;p74"/>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4"/>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4"/>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74"/>
            <p:cNvGrpSpPr/>
            <p:nvPr/>
          </p:nvGrpSpPr>
          <p:grpSpPr>
            <a:xfrm>
              <a:off x="1421567" y="1179665"/>
              <a:ext cx="80700" cy="1526144"/>
              <a:chOff x="1421567" y="1179665"/>
              <a:chExt cx="80700" cy="1526144"/>
            </a:xfrm>
          </p:grpSpPr>
          <p:sp>
            <p:nvSpPr>
              <p:cNvPr id="5218" name="Google Shape;5218;p74"/>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4"/>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4"/>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4"/>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4"/>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4"/>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4"/>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4"/>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74"/>
            <p:cNvGrpSpPr/>
            <p:nvPr/>
          </p:nvGrpSpPr>
          <p:grpSpPr>
            <a:xfrm>
              <a:off x="1592327" y="1179665"/>
              <a:ext cx="80700" cy="1526144"/>
              <a:chOff x="1592327" y="1179665"/>
              <a:chExt cx="80700" cy="1526144"/>
            </a:xfrm>
          </p:grpSpPr>
          <p:sp>
            <p:nvSpPr>
              <p:cNvPr id="5229" name="Google Shape;5229;p74"/>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4"/>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4"/>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4"/>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4"/>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4"/>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74"/>
            <p:cNvGrpSpPr/>
            <p:nvPr/>
          </p:nvGrpSpPr>
          <p:grpSpPr>
            <a:xfrm>
              <a:off x="1766187" y="1179665"/>
              <a:ext cx="80700" cy="1526144"/>
              <a:chOff x="1766187" y="1179665"/>
              <a:chExt cx="80700" cy="1526144"/>
            </a:xfrm>
          </p:grpSpPr>
          <p:sp>
            <p:nvSpPr>
              <p:cNvPr id="5240" name="Google Shape;5240;p74"/>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4"/>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4"/>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4"/>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4"/>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4"/>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4"/>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4"/>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4"/>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74"/>
            <p:cNvGrpSpPr/>
            <p:nvPr/>
          </p:nvGrpSpPr>
          <p:grpSpPr>
            <a:xfrm>
              <a:off x="1936935" y="1179665"/>
              <a:ext cx="80700" cy="1526144"/>
              <a:chOff x="1936935" y="1179665"/>
              <a:chExt cx="80700" cy="1526144"/>
            </a:xfrm>
          </p:grpSpPr>
          <p:sp>
            <p:nvSpPr>
              <p:cNvPr id="5251" name="Google Shape;5251;p74"/>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4"/>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4"/>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4"/>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4"/>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1" name="Google Shape;5261;p74"/>
            <p:cNvGrpSpPr/>
            <p:nvPr/>
          </p:nvGrpSpPr>
          <p:grpSpPr>
            <a:xfrm>
              <a:off x="2110795" y="1179665"/>
              <a:ext cx="80700" cy="1526144"/>
              <a:chOff x="2110795" y="1179665"/>
              <a:chExt cx="80700" cy="1526144"/>
            </a:xfrm>
          </p:grpSpPr>
          <p:sp>
            <p:nvSpPr>
              <p:cNvPr id="5262" name="Google Shape;5262;p74"/>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4"/>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4"/>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4"/>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74"/>
            <p:cNvGrpSpPr/>
            <p:nvPr/>
          </p:nvGrpSpPr>
          <p:grpSpPr>
            <a:xfrm>
              <a:off x="2284655" y="1179665"/>
              <a:ext cx="80700" cy="1526144"/>
              <a:chOff x="2284655" y="1179665"/>
              <a:chExt cx="80700" cy="1526144"/>
            </a:xfrm>
          </p:grpSpPr>
          <p:sp>
            <p:nvSpPr>
              <p:cNvPr id="5273" name="Google Shape;5273;p74"/>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4"/>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4"/>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4"/>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4"/>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4"/>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3" name="Google Shape;5283;p74"/>
          <p:cNvGrpSpPr/>
          <p:nvPr/>
        </p:nvGrpSpPr>
        <p:grpSpPr>
          <a:xfrm>
            <a:off x="2611693" y="986760"/>
            <a:ext cx="1364248" cy="1102133"/>
            <a:chOff x="2623904" y="1198803"/>
            <a:chExt cx="1364248" cy="1102133"/>
          </a:xfrm>
        </p:grpSpPr>
        <p:grpSp>
          <p:nvGrpSpPr>
            <p:cNvPr id="5284" name="Google Shape;5284;p74"/>
            <p:cNvGrpSpPr/>
            <p:nvPr/>
          </p:nvGrpSpPr>
          <p:grpSpPr>
            <a:xfrm>
              <a:off x="2623907" y="1198803"/>
              <a:ext cx="1364245" cy="273000"/>
              <a:chOff x="2623907" y="1198803"/>
              <a:chExt cx="1364245" cy="273000"/>
            </a:xfrm>
          </p:grpSpPr>
          <p:sp>
            <p:nvSpPr>
              <p:cNvPr id="5285" name="Google Shape;5285;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4"/>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74"/>
            <p:cNvGrpSpPr/>
            <p:nvPr/>
          </p:nvGrpSpPr>
          <p:grpSpPr>
            <a:xfrm>
              <a:off x="2623904" y="1476964"/>
              <a:ext cx="1364245" cy="273000"/>
              <a:chOff x="2623904" y="1476964"/>
              <a:chExt cx="1364245" cy="273000"/>
            </a:xfrm>
          </p:grpSpPr>
          <p:sp>
            <p:nvSpPr>
              <p:cNvPr id="5291" name="Google Shape;5291;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4"/>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4"/>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4"/>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6" name="Google Shape;5296;p74"/>
            <p:cNvGrpSpPr/>
            <p:nvPr/>
          </p:nvGrpSpPr>
          <p:grpSpPr>
            <a:xfrm>
              <a:off x="2623907" y="1749775"/>
              <a:ext cx="1364245" cy="273000"/>
              <a:chOff x="2623907" y="1749775"/>
              <a:chExt cx="1364245" cy="273000"/>
            </a:xfrm>
          </p:grpSpPr>
          <p:sp>
            <p:nvSpPr>
              <p:cNvPr id="5297" name="Google Shape;5297;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4"/>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4"/>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2" name="Google Shape;5302;p74"/>
            <p:cNvGrpSpPr/>
            <p:nvPr/>
          </p:nvGrpSpPr>
          <p:grpSpPr>
            <a:xfrm>
              <a:off x="2623904" y="2027936"/>
              <a:ext cx="1364245" cy="273000"/>
              <a:chOff x="2623904" y="2027936"/>
              <a:chExt cx="1364245" cy="273000"/>
            </a:xfrm>
          </p:grpSpPr>
          <p:sp>
            <p:nvSpPr>
              <p:cNvPr id="5303" name="Google Shape;5303;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8" name="Google Shape;5308;p74"/>
          <p:cNvGrpSpPr/>
          <p:nvPr/>
        </p:nvGrpSpPr>
        <p:grpSpPr>
          <a:xfrm>
            <a:off x="2601154" y="2445833"/>
            <a:ext cx="1387541" cy="159124"/>
            <a:chOff x="3200660" y="2180272"/>
            <a:chExt cx="2563824" cy="378237"/>
          </a:xfrm>
        </p:grpSpPr>
        <p:sp>
          <p:nvSpPr>
            <p:cNvPr id="5309" name="Google Shape;5309;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74"/>
          <p:cNvGrpSpPr/>
          <p:nvPr/>
        </p:nvGrpSpPr>
        <p:grpSpPr>
          <a:xfrm>
            <a:off x="2597679" y="2723597"/>
            <a:ext cx="1390502" cy="159625"/>
            <a:chOff x="3530150" y="2790075"/>
            <a:chExt cx="1962600" cy="225300"/>
          </a:xfrm>
        </p:grpSpPr>
        <p:sp>
          <p:nvSpPr>
            <p:cNvPr id="5328" name="Google Shape;5328;p74"/>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4"/>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0" name="Google Shape;5330;p74"/>
          <p:cNvGrpSpPr/>
          <p:nvPr/>
        </p:nvGrpSpPr>
        <p:grpSpPr>
          <a:xfrm>
            <a:off x="2597736" y="3001862"/>
            <a:ext cx="1411629" cy="154175"/>
            <a:chOff x="3558802" y="4011244"/>
            <a:chExt cx="1866000" cy="111600"/>
          </a:xfrm>
        </p:grpSpPr>
        <p:sp>
          <p:nvSpPr>
            <p:cNvPr id="5331" name="Google Shape;5331;p74"/>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4"/>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74"/>
          <p:cNvGrpSpPr/>
          <p:nvPr/>
        </p:nvGrpSpPr>
        <p:grpSpPr>
          <a:xfrm>
            <a:off x="2598024" y="2207432"/>
            <a:ext cx="1383503" cy="119761"/>
            <a:chOff x="3465975" y="2270258"/>
            <a:chExt cx="1986364" cy="171947"/>
          </a:xfrm>
        </p:grpSpPr>
        <p:sp>
          <p:nvSpPr>
            <p:cNvPr id="5334" name="Google Shape;5334;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4"/>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4"/>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4"/>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4"/>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4"/>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74"/>
          <p:cNvGrpSpPr/>
          <p:nvPr/>
        </p:nvGrpSpPr>
        <p:grpSpPr>
          <a:xfrm>
            <a:off x="2609031" y="3571205"/>
            <a:ext cx="1369531" cy="195460"/>
            <a:chOff x="723300" y="4253549"/>
            <a:chExt cx="2276482" cy="324900"/>
          </a:xfrm>
        </p:grpSpPr>
        <p:sp>
          <p:nvSpPr>
            <p:cNvPr id="5343" name="Google Shape;5343;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4"/>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74"/>
          <p:cNvGrpSpPr/>
          <p:nvPr/>
        </p:nvGrpSpPr>
        <p:grpSpPr>
          <a:xfrm>
            <a:off x="2598592" y="3272446"/>
            <a:ext cx="1389066" cy="180119"/>
            <a:chOff x="705948" y="3788465"/>
            <a:chExt cx="2308953" cy="299400"/>
          </a:xfrm>
        </p:grpSpPr>
        <p:sp>
          <p:nvSpPr>
            <p:cNvPr id="5349" name="Google Shape;5349;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4"/>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4"/>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4" name="Google Shape;5354;p74"/>
          <p:cNvGrpSpPr/>
          <p:nvPr/>
        </p:nvGrpSpPr>
        <p:grpSpPr>
          <a:xfrm>
            <a:off x="4195583" y="1876400"/>
            <a:ext cx="1433821" cy="191501"/>
            <a:chOff x="4273350" y="2088443"/>
            <a:chExt cx="1433821" cy="191501"/>
          </a:xfrm>
        </p:grpSpPr>
        <p:grpSp>
          <p:nvGrpSpPr>
            <p:cNvPr id="5355" name="Google Shape;5355;p74"/>
            <p:cNvGrpSpPr/>
            <p:nvPr/>
          </p:nvGrpSpPr>
          <p:grpSpPr>
            <a:xfrm>
              <a:off x="4273350" y="2088443"/>
              <a:ext cx="1433821" cy="0"/>
              <a:chOff x="5224975" y="2962250"/>
              <a:chExt cx="1544400" cy="0"/>
            </a:xfrm>
          </p:grpSpPr>
          <p:cxnSp>
            <p:nvCxnSpPr>
              <p:cNvPr id="5356" name="Google Shape;5356;p74"/>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57" name="Google Shape;5357;p74"/>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358" name="Google Shape;5358;p74"/>
            <p:cNvGrpSpPr/>
            <p:nvPr/>
          </p:nvGrpSpPr>
          <p:grpSpPr>
            <a:xfrm>
              <a:off x="4273350" y="2279944"/>
              <a:ext cx="1433821" cy="0"/>
              <a:chOff x="5224975" y="2962250"/>
              <a:chExt cx="1544400" cy="0"/>
            </a:xfrm>
          </p:grpSpPr>
          <p:cxnSp>
            <p:nvCxnSpPr>
              <p:cNvPr id="5359" name="Google Shape;5359;p74"/>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60" name="Google Shape;5360;p74"/>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361" name="Google Shape;5361;p74"/>
          <p:cNvGrpSpPr/>
          <p:nvPr/>
        </p:nvGrpSpPr>
        <p:grpSpPr>
          <a:xfrm>
            <a:off x="2646529" y="3885304"/>
            <a:ext cx="1304609" cy="294074"/>
            <a:chOff x="2658741" y="4097347"/>
            <a:chExt cx="1304609" cy="294074"/>
          </a:xfrm>
        </p:grpSpPr>
        <p:grpSp>
          <p:nvGrpSpPr>
            <p:cNvPr id="5362" name="Google Shape;5362;p74"/>
            <p:cNvGrpSpPr/>
            <p:nvPr/>
          </p:nvGrpSpPr>
          <p:grpSpPr>
            <a:xfrm>
              <a:off x="2658741" y="4097347"/>
              <a:ext cx="118572" cy="294074"/>
              <a:chOff x="3343310" y="4475555"/>
              <a:chExt cx="127717" cy="316753"/>
            </a:xfrm>
          </p:grpSpPr>
          <p:sp>
            <p:nvSpPr>
              <p:cNvPr id="5363" name="Google Shape;5363;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74"/>
            <p:cNvGrpSpPr/>
            <p:nvPr/>
          </p:nvGrpSpPr>
          <p:grpSpPr>
            <a:xfrm>
              <a:off x="3815519" y="4098388"/>
              <a:ext cx="147831" cy="291991"/>
              <a:chOff x="3527539" y="4476677"/>
              <a:chExt cx="159232" cy="314510"/>
            </a:xfrm>
          </p:grpSpPr>
          <p:sp>
            <p:nvSpPr>
              <p:cNvPr id="5366" name="Google Shape;5366;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74"/>
            <p:cNvGrpSpPr/>
            <p:nvPr/>
          </p:nvGrpSpPr>
          <p:grpSpPr>
            <a:xfrm>
              <a:off x="3511696" y="4098388"/>
              <a:ext cx="147831" cy="291991"/>
              <a:chOff x="3527539" y="4476677"/>
              <a:chExt cx="159232" cy="314510"/>
            </a:xfrm>
          </p:grpSpPr>
          <p:sp>
            <p:nvSpPr>
              <p:cNvPr id="5369" name="Google Shape;5369;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74"/>
            <p:cNvGrpSpPr/>
            <p:nvPr/>
          </p:nvGrpSpPr>
          <p:grpSpPr>
            <a:xfrm>
              <a:off x="3207874" y="4098388"/>
              <a:ext cx="147831" cy="291991"/>
              <a:chOff x="3527539" y="4476677"/>
              <a:chExt cx="159232" cy="314510"/>
            </a:xfrm>
          </p:grpSpPr>
          <p:sp>
            <p:nvSpPr>
              <p:cNvPr id="5372" name="Google Shape;537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74"/>
            <p:cNvGrpSpPr/>
            <p:nvPr/>
          </p:nvGrpSpPr>
          <p:grpSpPr>
            <a:xfrm>
              <a:off x="2933305" y="4097347"/>
              <a:ext cx="118572" cy="294074"/>
              <a:chOff x="3343310" y="4475555"/>
              <a:chExt cx="127717" cy="316753"/>
            </a:xfrm>
          </p:grpSpPr>
          <p:sp>
            <p:nvSpPr>
              <p:cNvPr id="5375" name="Google Shape;5375;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7" name="Google Shape;5377;p74"/>
          <p:cNvGrpSpPr/>
          <p:nvPr/>
        </p:nvGrpSpPr>
        <p:grpSpPr>
          <a:xfrm>
            <a:off x="4197138" y="963998"/>
            <a:ext cx="1430711" cy="751237"/>
            <a:chOff x="5159450" y="1919950"/>
            <a:chExt cx="1541050" cy="862500"/>
          </a:xfrm>
        </p:grpSpPr>
        <p:sp>
          <p:nvSpPr>
            <p:cNvPr id="5378" name="Google Shape;5378;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NG"/>
            </a:p>
          </p:txBody>
        </p:sp>
        <p:grpSp>
          <p:nvGrpSpPr>
            <p:cNvPr id="5379" name="Google Shape;5379;p74"/>
            <p:cNvGrpSpPr/>
            <p:nvPr/>
          </p:nvGrpSpPr>
          <p:grpSpPr>
            <a:xfrm>
              <a:off x="5159450" y="1919950"/>
              <a:ext cx="1541050" cy="862500"/>
              <a:chOff x="5159450" y="1919950"/>
              <a:chExt cx="1541050" cy="862500"/>
            </a:xfrm>
          </p:grpSpPr>
          <p:cxnSp>
            <p:nvCxnSpPr>
              <p:cNvPr id="5380" name="Google Shape;5380;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381" name="Google Shape;5381;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382" name="Google Shape;5382;p74"/>
          <p:cNvGrpSpPr/>
          <p:nvPr/>
        </p:nvGrpSpPr>
        <p:grpSpPr>
          <a:xfrm>
            <a:off x="4245275" y="2227768"/>
            <a:ext cx="1334436" cy="967914"/>
            <a:chOff x="4294923" y="2439811"/>
            <a:chExt cx="1334436" cy="967914"/>
          </a:xfrm>
        </p:grpSpPr>
        <p:grpSp>
          <p:nvGrpSpPr>
            <p:cNvPr id="5383" name="Google Shape;5383;p74"/>
            <p:cNvGrpSpPr/>
            <p:nvPr/>
          </p:nvGrpSpPr>
          <p:grpSpPr>
            <a:xfrm>
              <a:off x="4960455" y="2469658"/>
              <a:ext cx="668904" cy="885524"/>
              <a:chOff x="4960455" y="2469658"/>
              <a:chExt cx="668904" cy="885524"/>
            </a:xfrm>
          </p:grpSpPr>
          <p:sp>
            <p:nvSpPr>
              <p:cNvPr id="5384" name="Google Shape;5384;p74"/>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4"/>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4"/>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4"/>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4"/>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4"/>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74"/>
            <p:cNvGrpSpPr/>
            <p:nvPr/>
          </p:nvGrpSpPr>
          <p:grpSpPr>
            <a:xfrm>
              <a:off x="4294923" y="2469658"/>
              <a:ext cx="668951" cy="885524"/>
              <a:chOff x="4294923" y="2469658"/>
              <a:chExt cx="668951" cy="885524"/>
            </a:xfrm>
          </p:grpSpPr>
          <p:sp>
            <p:nvSpPr>
              <p:cNvPr id="5391" name="Google Shape;5391;p74"/>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4"/>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4"/>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4"/>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4"/>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4"/>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7" name="Google Shape;5397;p74"/>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74"/>
          <p:cNvGrpSpPr/>
          <p:nvPr/>
        </p:nvGrpSpPr>
        <p:grpSpPr>
          <a:xfrm>
            <a:off x="4231478" y="3282213"/>
            <a:ext cx="1430949" cy="897289"/>
            <a:chOff x="4351371" y="3547942"/>
            <a:chExt cx="1345130" cy="843475"/>
          </a:xfrm>
        </p:grpSpPr>
        <p:grpSp>
          <p:nvGrpSpPr>
            <p:cNvPr id="5399" name="Google Shape;5399;p74"/>
            <p:cNvGrpSpPr/>
            <p:nvPr/>
          </p:nvGrpSpPr>
          <p:grpSpPr>
            <a:xfrm>
              <a:off x="4351371" y="4209917"/>
              <a:ext cx="1345130" cy="181500"/>
              <a:chOff x="4351371" y="4209917"/>
              <a:chExt cx="1345130" cy="181500"/>
            </a:xfrm>
          </p:grpSpPr>
          <p:sp>
            <p:nvSpPr>
              <p:cNvPr id="5400" name="Google Shape;5400;p74"/>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01" name="Google Shape;5401;p74"/>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402" name="Google Shape;5402;p74"/>
            <p:cNvGrpSpPr/>
            <p:nvPr/>
          </p:nvGrpSpPr>
          <p:grpSpPr>
            <a:xfrm>
              <a:off x="4403010" y="3985221"/>
              <a:ext cx="1109518" cy="181500"/>
              <a:chOff x="4403010" y="3985221"/>
              <a:chExt cx="1109518" cy="181500"/>
            </a:xfrm>
          </p:grpSpPr>
          <p:sp>
            <p:nvSpPr>
              <p:cNvPr id="5403" name="Google Shape;5403;p74"/>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04" name="Google Shape;5404;p74"/>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405" name="Google Shape;5405;p74"/>
            <p:cNvGrpSpPr/>
            <p:nvPr/>
          </p:nvGrpSpPr>
          <p:grpSpPr>
            <a:xfrm>
              <a:off x="4618704" y="3766582"/>
              <a:ext cx="807858" cy="181500"/>
              <a:chOff x="4618704" y="3766582"/>
              <a:chExt cx="807858" cy="181500"/>
            </a:xfrm>
          </p:grpSpPr>
          <p:sp>
            <p:nvSpPr>
              <p:cNvPr id="5406" name="Google Shape;5406;p74"/>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07" name="Google Shape;5407;p74"/>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408" name="Google Shape;5408;p74"/>
            <p:cNvGrpSpPr/>
            <p:nvPr/>
          </p:nvGrpSpPr>
          <p:grpSpPr>
            <a:xfrm>
              <a:off x="4735238" y="3547942"/>
              <a:ext cx="462839" cy="181500"/>
              <a:chOff x="4735238" y="3547942"/>
              <a:chExt cx="462839" cy="181500"/>
            </a:xfrm>
          </p:grpSpPr>
          <p:sp>
            <p:nvSpPr>
              <p:cNvPr id="5409" name="Google Shape;5409;p74"/>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0" name="Google Shape;5410;p74"/>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411" name="Google Shape;5411;p74"/>
          <p:cNvGrpSpPr/>
          <p:nvPr/>
        </p:nvGrpSpPr>
        <p:grpSpPr>
          <a:xfrm>
            <a:off x="7407836" y="2217537"/>
            <a:ext cx="1020955" cy="928853"/>
            <a:chOff x="926675" y="238125"/>
            <a:chExt cx="5755100" cy="5232975"/>
          </a:xfrm>
        </p:grpSpPr>
        <p:sp>
          <p:nvSpPr>
            <p:cNvPr id="5412" name="Google Shape;5412;p74"/>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4"/>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4"/>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4"/>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74"/>
          <p:cNvGrpSpPr/>
          <p:nvPr/>
        </p:nvGrpSpPr>
        <p:grpSpPr>
          <a:xfrm>
            <a:off x="715210" y="2616272"/>
            <a:ext cx="1695374" cy="1560837"/>
            <a:chOff x="727421" y="2828315"/>
            <a:chExt cx="1695374" cy="1560837"/>
          </a:xfrm>
        </p:grpSpPr>
        <p:grpSp>
          <p:nvGrpSpPr>
            <p:cNvPr id="5417" name="Google Shape;5417;p74"/>
            <p:cNvGrpSpPr/>
            <p:nvPr/>
          </p:nvGrpSpPr>
          <p:grpSpPr>
            <a:xfrm>
              <a:off x="727421" y="2828315"/>
              <a:ext cx="1695374" cy="1560837"/>
              <a:chOff x="734799" y="2782450"/>
              <a:chExt cx="1571100" cy="1577400"/>
            </a:xfrm>
          </p:grpSpPr>
          <p:cxnSp>
            <p:nvCxnSpPr>
              <p:cNvPr id="5418" name="Google Shape;5418;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419" name="Google Shape;5419;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420" name="Google Shape;5420;p74"/>
            <p:cNvGrpSpPr/>
            <p:nvPr/>
          </p:nvGrpSpPr>
          <p:grpSpPr>
            <a:xfrm>
              <a:off x="819108" y="2882501"/>
              <a:ext cx="1556791" cy="1426186"/>
              <a:chOff x="819108" y="2882501"/>
              <a:chExt cx="1556791" cy="1426186"/>
            </a:xfrm>
          </p:grpSpPr>
          <p:grpSp>
            <p:nvGrpSpPr>
              <p:cNvPr id="5421" name="Google Shape;5421;p74"/>
              <p:cNvGrpSpPr/>
              <p:nvPr/>
            </p:nvGrpSpPr>
            <p:grpSpPr>
              <a:xfrm>
                <a:off x="819108" y="2882501"/>
                <a:ext cx="103104" cy="1426186"/>
                <a:chOff x="4674013" y="3100904"/>
                <a:chExt cx="122758" cy="1698043"/>
              </a:xfrm>
            </p:grpSpPr>
            <p:sp>
              <p:nvSpPr>
                <p:cNvPr id="5422" name="Google Shape;5422;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74"/>
              <p:cNvGrpSpPr/>
              <p:nvPr/>
            </p:nvGrpSpPr>
            <p:grpSpPr>
              <a:xfrm>
                <a:off x="1062475" y="2882501"/>
                <a:ext cx="103104" cy="1426186"/>
                <a:chOff x="4940438" y="3100904"/>
                <a:chExt cx="122758" cy="1698043"/>
              </a:xfrm>
            </p:grpSpPr>
            <p:sp>
              <p:nvSpPr>
                <p:cNvPr id="5430" name="Google Shape;5430;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74"/>
              <p:cNvGrpSpPr/>
              <p:nvPr/>
            </p:nvGrpSpPr>
            <p:grpSpPr>
              <a:xfrm>
                <a:off x="1299324" y="2882501"/>
                <a:ext cx="103104" cy="1426186"/>
                <a:chOff x="5206863" y="3100904"/>
                <a:chExt cx="122758" cy="1698043"/>
              </a:xfrm>
            </p:grpSpPr>
            <p:sp>
              <p:nvSpPr>
                <p:cNvPr id="5438" name="Google Shape;543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74"/>
              <p:cNvGrpSpPr/>
              <p:nvPr/>
            </p:nvGrpSpPr>
            <p:grpSpPr>
              <a:xfrm>
                <a:off x="1786057" y="2882501"/>
                <a:ext cx="103104" cy="1426186"/>
                <a:chOff x="6006138" y="3143629"/>
                <a:chExt cx="122758" cy="1698043"/>
              </a:xfrm>
            </p:grpSpPr>
            <p:sp>
              <p:nvSpPr>
                <p:cNvPr id="5446" name="Google Shape;544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74"/>
              <p:cNvGrpSpPr/>
              <p:nvPr/>
            </p:nvGrpSpPr>
            <p:grpSpPr>
              <a:xfrm>
                <a:off x="2029422" y="2882501"/>
                <a:ext cx="103104" cy="1426186"/>
                <a:chOff x="6805413" y="3100904"/>
                <a:chExt cx="122758" cy="1698043"/>
              </a:xfrm>
            </p:grpSpPr>
            <p:sp>
              <p:nvSpPr>
                <p:cNvPr id="5454" name="Google Shape;5454;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1" name="Google Shape;5461;p74"/>
              <p:cNvGrpSpPr/>
              <p:nvPr/>
            </p:nvGrpSpPr>
            <p:grpSpPr>
              <a:xfrm>
                <a:off x="2272795" y="2882501"/>
                <a:ext cx="103104" cy="1426186"/>
                <a:chOff x="5206863" y="3100904"/>
                <a:chExt cx="122758" cy="1698043"/>
              </a:xfrm>
            </p:grpSpPr>
            <p:sp>
              <p:nvSpPr>
                <p:cNvPr id="5462" name="Google Shape;5462;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74"/>
              <p:cNvGrpSpPr/>
              <p:nvPr/>
            </p:nvGrpSpPr>
            <p:grpSpPr>
              <a:xfrm>
                <a:off x="1542694" y="2882501"/>
                <a:ext cx="103104" cy="1426186"/>
                <a:chOff x="6006138" y="3143629"/>
                <a:chExt cx="122758" cy="1698043"/>
              </a:xfrm>
            </p:grpSpPr>
            <p:sp>
              <p:nvSpPr>
                <p:cNvPr id="5470" name="Google Shape;5470;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77" name="Google Shape;5477;p74"/>
          <p:cNvGrpSpPr/>
          <p:nvPr/>
        </p:nvGrpSpPr>
        <p:grpSpPr>
          <a:xfrm>
            <a:off x="5671260" y="3305994"/>
            <a:ext cx="2749952" cy="870677"/>
            <a:chOff x="238125" y="1725700"/>
            <a:chExt cx="7139025" cy="2260325"/>
          </a:xfrm>
        </p:grpSpPr>
        <p:sp>
          <p:nvSpPr>
            <p:cNvPr id="5478" name="Google Shape;5478;p74"/>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4"/>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4"/>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4"/>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4"/>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4"/>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4"/>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4"/>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4"/>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4"/>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74"/>
          <p:cNvGrpSpPr/>
          <p:nvPr/>
        </p:nvGrpSpPr>
        <p:grpSpPr>
          <a:xfrm>
            <a:off x="5941424" y="2247740"/>
            <a:ext cx="1105452" cy="916747"/>
            <a:chOff x="5249100" y="1210600"/>
            <a:chExt cx="3502700" cy="2904775"/>
          </a:xfrm>
        </p:grpSpPr>
        <p:sp>
          <p:nvSpPr>
            <p:cNvPr id="5489" name="Google Shape;5489;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93" name="Google Shape;5493;p74"/>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494" name="Google Shape;5494;p74"/>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495" name="Google Shape;5495;p74"/>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496" name="Google Shape;5496;p74"/>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497" name="Google Shape;5497;p74"/>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74"/>
          <p:cNvGrpSpPr/>
          <p:nvPr/>
        </p:nvGrpSpPr>
        <p:grpSpPr>
          <a:xfrm>
            <a:off x="7123972" y="967158"/>
            <a:ext cx="1304650" cy="1124856"/>
            <a:chOff x="7287122" y="1165658"/>
            <a:chExt cx="1219413" cy="1051365"/>
          </a:xfrm>
        </p:grpSpPr>
        <p:grpSp>
          <p:nvGrpSpPr>
            <p:cNvPr id="5499" name="Google Shape;5499;p74"/>
            <p:cNvGrpSpPr/>
            <p:nvPr/>
          </p:nvGrpSpPr>
          <p:grpSpPr>
            <a:xfrm>
              <a:off x="7287122" y="1969723"/>
              <a:ext cx="1219413" cy="247300"/>
              <a:chOff x="7287122" y="1969723"/>
              <a:chExt cx="1219413" cy="247300"/>
            </a:xfrm>
          </p:grpSpPr>
          <p:sp>
            <p:nvSpPr>
              <p:cNvPr id="5500" name="Google Shape;5500;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1" name="Google Shape;5501;p74"/>
              <p:cNvGrpSpPr/>
              <p:nvPr/>
            </p:nvGrpSpPr>
            <p:grpSpPr>
              <a:xfrm>
                <a:off x="7287122" y="2063892"/>
                <a:ext cx="1151753" cy="73428"/>
                <a:chOff x="7287122" y="2063892"/>
                <a:chExt cx="1151753" cy="73428"/>
              </a:xfrm>
            </p:grpSpPr>
            <p:sp>
              <p:nvSpPr>
                <p:cNvPr id="5502" name="Google Shape;5502;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03" name="Google Shape;5503;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504" name="Google Shape;5504;p74"/>
            <p:cNvGrpSpPr/>
            <p:nvPr/>
          </p:nvGrpSpPr>
          <p:grpSpPr>
            <a:xfrm>
              <a:off x="7287122" y="1712201"/>
              <a:ext cx="1219403" cy="246767"/>
              <a:chOff x="7287122" y="1712201"/>
              <a:chExt cx="1219403" cy="246767"/>
            </a:xfrm>
          </p:grpSpPr>
          <p:sp>
            <p:nvSpPr>
              <p:cNvPr id="5505" name="Google Shape;5505;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6" name="Google Shape;5506;p74"/>
              <p:cNvGrpSpPr/>
              <p:nvPr/>
            </p:nvGrpSpPr>
            <p:grpSpPr>
              <a:xfrm>
                <a:off x="7287122" y="1842861"/>
                <a:ext cx="1005303" cy="73419"/>
                <a:chOff x="7287122" y="1842861"/>
                <a:chExt cx="1005303" cy="73419"/>
              </a:xfrm>
            </p:grpSpPr>
            <p:sp>
              <p:nvSpPr>
                <p:cNvPr id="5507" name="Google Shape;5507;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08" name="Google Shape;5508;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509" name="Google Shape;5509;p74"/>
            <p:cNvGrpSpPr/>
            <p:nvPr/>
          </p:nvGrpSpPr>
          <p:grpSpPr>
            <a:xfrm>
              <a:off x="7287122" y="1447520"/>
              <a:ext cx="1219403" cy="286667"/>
              <a:chOff x="7287122" y="1447520"/>
              <a:chExt cx="1219403" cy="286667"/>
            </a:xfrm>
          </p:grpSpPr>
          <p:sp>
            <p:nvSpPr>
              <p:cNvPr id="5510" name="Google Shape;5510;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1" name="Google Shape;5511;p74"/>
              <p:cNvGrpSpPr/>
              <p:nvPr/>
            </p:nvGrpSpPr>
            <p:grpSpPr>
              <a:xfrm>
                <a:off x="7287122" y="1581977"/>
                <a:ext cx="852803" cy="73428"/>
                <a:chOff x="7287122" y="1581977"/>
                <a:chExt cx="852803" cy="73428"/>
              </a:xfrm>
            </p:grpSpPr>
            <p:sp>
              <p:nvSpPr>
                <p:cNvPr id="5512" name="Google Shape;5512;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13" name="Google Shape;5513;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514" name="Google Shape;5514;p74"/>
            <p:cNvGrpSpPr/>
            <p:nvPr/>
          </p:nvGrpSpPr>
          <p:grpSpPr>
            <a:xfrm>
              <a:off x="7287122" y="1165658"/>
              <a:ext cx="1219403" cy="344253"/>
              <a:chOff x="7287122" y="1165658"/>
              <a:chExt cx="1219403" cy="344253"/>
            </a:xfrm>
          </p:grpSpPr>
          <p:sp>
            <p:nvSpPr>
              <p:cNvPr id="5515" name="Google Shape;5515;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6" name="Google Shape;5516;p74"/>
              <p:cNvGrpSpPr/>
              <p:nvPr/>
            </p:nvGrpSpPr>
            <p:grpSpPr>
              <a:xfrm>
                <a:off x="7287122" y="1341025"/>
                <a:ext cx="695703" cy="73419"/>
                <a:chOff x="7287122" y="1341025"/>
                <a:chExt cx="695703" cy="73419"/>
              </a:xfrm>
            </p:grpSpPr>
            <p:sp>
              <p:nvSpPr>
                <p:cNvPr id="5517" name="Google Shape;5517;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18" name="Google Shape;5518;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519" name="Google Shape;5519;p74"/>
          <p:cNvGrpSpPr/>
          <p:nvPr/>
        </p:nvGrpSpPr>
        <p:grpSpPr>
          <a:xfrm>
            <a:off x="5790464" y="973181"/>
            <a:ext cx="1397729" cy="1098540"/>
            <a:chOff x="5900602" y="1193063"/>
            <a:chExt cx="1299851" cy="1021707"/>
          </a:xfrm>
        </p:grpSpPr>
        <p:grpSp>
          <p:nvGrpSpPr>
            <p:cNvPr id="5520" name="Google Shape;5520;p74"/>
            <p:cNvGrpSpPr/>
            <p:nvPr/>
          </p:nvGrpSpPr>
          <p:grpSpPr>
            <a:xfrm>
              <a:off x="6520337" y="1193063"/>
              <a:ext cx="341815" cy="799959"/>
              <a:chOff x="6520337" y="1193063"/>
              <a:chExt cx="341815" cy="799959"/>
            </a:xfrm>
          </p:grpSpPr>
          <p:grpSp>
            <p:nvGrpSpPr>
              <p:cNvPr id="5521" name="Google Shape;5521;p74"/>
              <p:cNvGrpSpPr/>
              <p:nvPr/>
            </p:nvGrpSpPr>
            <p:grpSpPr>
              <a:xfrm>
                <a:off x="6520337" y="1589527"/>
                <a:ext cx="213950" cy="403494"/>
                <a:chOff x="6520337" y="1589527"/>
                <a:chExt cx="213950" cy="403494"/>
              </a:xfrm>
            </p:grpSpPr>
            <p:sp>
              <p:nvSpPr>
                <p:cNvPr id="5522" name="Google Shape;552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4"/>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74"/>
              <p:cNvGrpSpPr/>
              <p:nvPr/>
            </p:nvGrpSpPr>
            <p:grpSpPr>
              <a:xfrm>
                <a:off x="6577204" y="1193063"/>
                <a:ext cx="284947" cy="464512"/>
                <a:chOff x="6577204" y="1193063"/>
                <a:chExt cx="284947" cy="464512"/>
              </a:xfrm>
            </p:grpSpPr>
            <p:sp>
              <p:nvSpPr>
                <p:cNvPr id="5525" name="Google Shape;552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6" name="Google Shape;5526;p74"/>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527" name="Google Shape;5527;p74"/>
            <p:cNvGrpSpPr/>
            <p:nvPr/>
          </p:nvGrpSpPr>
          <p:grpSpPr>
            <a:xfrm>
              <a:off x="6238903" y="1193063"/>
              <a:ext cx="300475" cy="900152"/>
              <a:chOff x="6238903" y="1193063"/>
              <a:chExt cx="300475" cy="900152"/>
            </a:xfrm>
          </p:grpSpPr>
          <p:grpSp>
            <p:nvGrpSpPr>
              <p:cNvPr id="5528" name="Google Shape;5528;p74"/>
              <p:cNvGrpSpPr/>
              <p:nvPr/>
            </p:nvGrpSpPr>
            <p:grpSpPr>
              <a:xfrm>
                <a:off x="6290865" y="1489315"/>
                <a:ext cx="248514" cy="603900"/>
                <a:chOff x="6290865" y="1489315"/>
                <a:chExt cx="248514" cy="603900"/>
              </a:xfrm>
            </p:grpSpPr>
            <p:sp>
              <p:nvSpPr>
                <p:cNvPr id="5529" name="Google Shape;552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4"/>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74"/>
              <p:cNvGrpSpPr/>
              <p:nvPr/>
            </p:nvGrpSpPr>
            <p:grpSpPr>
              <a:xfrm>
                <a:off x="6238903" y="1193063"/>
                <a:ext cx="284947" cy="333087"/>
                <a:chOff x="6238903" y="1193063"/>
                <a:chExt cx="284947" cy="333087"/>
              </a:xfrm>
            </p:grpSpPr>
            <p:sp>
              <p:nvSpPr>
                <p:cNvPr id="5532" name="Google Shape;553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3" name="Google Shape;5533;p74"/>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534" name="Google Shape;5534;p74"/>
            <p:cNvGrpSpPr/>
            <p:nvPr/>
          </p:nvGrpSpPr>
          <p:grpSpPr>
            <a:xfrm>
              <a:off x="5900602" y="1193063"/>
              <a:ext cx="444345" cy="1021707"/>
              <a:chOff x="5900602" y="1193063"/>
              <a:chExt cx="444345" cy="1021707"/>
            </a:xfrm>
          </p:grpSpPr>
          <p:grpSp>
            <p:nvGrpSpPr>
              <p:cNvPr id="5535" name="Google Shape;5535;p74"/>
              <p:cNvGrpSpPr/>
              <p:nvPr/>
            </p:nvGrpSpPr>
            <p:grpSpPr>
              <a:xfrm>
                <a:off x="6046501" y="1367785"/>
                <a:ext cx="298446" cy="846986"/>
                <a:chOff x="6046501" y="1367785"/>
                <a:chExt cx="298446" cy="846986"/>
              </a:xfrm>
            </p:grpSpPr>
            <p:sp>
              <p:nvSpPr>
                <p:cNvPr id="5536" name="Google Shape;553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4"/>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74"/>
              <p:cNvGrpSpPr/>
              <p:nvPr/>
            </p:nvGrpSpPr>
            <p:grpSpPr>
              <a:xfrm>
                <a:off x="5900602" y="1193063"/>
                <a:ext cx="284947" cy="182312"/>
                <a:chOff x="5900602" y="1193063"/>
                <a:chExt cx="284947" cy="182312"/>
              </a:xfrm>
            </p:grpSpPr>
            <p:sp>
              <p:nvSpPr>
                <p:cNvPr id="5539" name="Google Shape;553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0" name="Google Shape;554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541" name="Google Shape;5541;p74"/>
            <p:cNvGrpSpPr/>
            <p:nvPr/>
          </p:nvGrpSpPr>
          <p:grpSpPr>
            <a:xfrm>
              <a:off x="6738300" y="1193063"/>
              <a:ext cx="462153" cy="707634"/>
              <a:chOff x="6738300" y="1193063"/>
              <a:chExt cx="462153" cy="707634"/>
            </a:xfrm>
          </p:grpSpPr>
          <p:grpSp>
            <p:nvGrpSpPr>
              <p:cNvPr id="5542" name="Google Shape;5542;p74"/>
              <p:cNvGrpSpPr/>
              <p:nvPr/>
            </p:nvGrpSpPr>
            <p:grpSpPr>
              <a:xfrm>
                <a:off x="6915505" y="1193063"/>
                <a:ext cx="284947" cy="597387"/>
                <a:chOff x="6915505" y="1193063"/>
                <a:chExt cx="284947" cy="597387"/>
              </a:xfrm>
            </p:grpSpPr>
            <p:sp>
              <p:nvSpPr>
                <p:cNvPr id="5543" name="Google Shape;5543;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4" name="Google Shape;5544;p74"/>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545" name="Google Shape;5545;p74"/>
              <p:cNvGrpSpPr/>
              <p:nvPr/>
            </p:nvGrpSpPr>
            <p:grpSpPr>
              <a:xfrm>
                <a:off x="6738300" y="1684725"/>
                <a:ext cx="230066" cy="215971"/>
                <a:chOff x="6738300" y="1684725"/>
                <a:chExt cx="230066" cy="215971"/>
              </a:xfrm>
            </p:grpSpPr>
            <p:sp>
              <p:nvSpPr>
                <p:cNvPr id="5546" name="Google Shape;5546;p74"/>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4"/>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51"/>
        <p:cNvGrpSpPr/>
        <p:nvPr/>
      </p:nvGrpSpPr>
      <p:grpSpPr>
        <a:xfrm>
          <a:off x="0" y="0"/>
          <a:ext cx="0" cy="0"/>
          <a:chOff x="0" y="0"/>
          <a:chExt cx="0" cy="0"/>
        </a:xfrm>
      </p:grpSpPr>
      <p:grpSp>
        <p:nvGrpSpPr>
          <p:cNvPr id="5552" name="Google Shape;5552;p75"/>
          <p:cNvGrpSpPr/>
          <p:nvPr/>
        </p:nvGrpSpPr>
        <p:grpSpPr>
          <a:xfrm>
            <a:off x="821785" y="2307635"/>
            <a:ext cx="339235" cy="298186"/>
            <a:chOff x="898875" y="244725"/>
            <a:chExt cx="481800" cy="423500"/>
          </a:xfrm>
        </p:grpSpPr>
        <p:sp>
          <p:nvSpPr>
            <p:cNvPr id="5553" name="Google Shape;5553;p75"/>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4" name="Google Shape;5554;p75"/>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5" name="Google Shape;5555;p75"/>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6" name="Google Shape;5556;p75"/>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7" name="Google Shape;5557;p75"/>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8" name="Google Shape;5558;p75"/>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9" name="Google Shape;5559;p75"/>
          <p:cNvGrpSpPr/>
          <p:nvPr/>
        </p:nvGrpSpPr>
        <p:grpSpPr>
          <a:xfrm>
            <a:off x="1260167" y="2287103"/>
            <a:ext cx="298169" cy="339253"/>
            <a:chOff x="1529350" y="258825"/>
            <a:chExt cx="423475" cy="481825"/>
          </a:xfrm>
        </p:grpSpPr>
        <p:sp>
          <p:nvSpPr>
            <p:cNvPr id="5560" name="Google Shape;5560;p75"/>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1" name="Google Shape;5561;p75"/>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2" name="Google Shape;5562;p75"/>
          <p:cNvGrpSpPr/>
          <p:nvPr/>
        </p:nvGrpSpPr>
        <p:grpSpPr>
          <a:xfrm>
            <a:off x="2102437" y="2287102"/>
            <a:ext cx="298169" cy="339253"/>
            <a:chOff x="2707500" y="249400"/>
            <a:chExt cx="423475" cy="481825"/>
          </a:xfrm>
        </p:grpSpPr>
        <p:sp>
          <p:nvSpPr>
            <p:cNvPr id="5563" name="Google Shape;5563;p75"/>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4" name="Google Shape;5564;p75"/>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5" name="Google Shape;5565;p75"/>
          <p:cNvGrpSpPr/>
          <p:nvPr/>
        </p:nvGrpSpPr>
        <p:grpSpPr>
          <a:xfrm>
            <a:off x="2516052" y="2287428"/>
            <a:ext cx="305386" cy="338602"/>
            <a:chOff x="3300325" y="249875"/>
            <a:chExt cx="433725" cy="480900"/>
          </a:xfrm>
        </p:grpSpPr>
        <p:sp>
          <p:nvSpPr>
            <p:cNvPr id="5566" name="Google Shape;5566;p75"/>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75"/>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8" name="Google Shape;5568;p75"/>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9" name="Google Shape;5569;p75"/>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0" name="Google Shape;5570;p75"/>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1" name="Google Shape;5571;p75"/>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2" name="Google Shape;5572;p75"/>
          <p:cNvGrpSpPr/>
          <p:nvPr/>
        </p:nvGrpSpPr>
        <p:grpSpPr>
          <a:xfrm>
            <a:off x="1653142" y="2367273"/>
            <a:ext cx="340890" cy="178912"/>
            <a:chOff x="2084325" y="363300"/>
            <a:chExt cx="484150" cy="254100"/>
          </a:xfrm>
        </p:grpSpPr>
        <p:sp>
          <p:nvSpPr>
            <p:cNvPr id="5573" name="Google Shape;5573;p75"/>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4" name="Google Shape;5574;p75"/>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5" name="Google Shape;5575;p75"/>
          <p:cNvGrpSpPr/>
          <p:nvPr/>
        </p:nvGrpSpPr>
        <p:grpSpPr>
          <a:xfrm>
            <a:off x="2905137" y="2287349"/>
            <a:ext cx="352349" cy="338760"/>
            <a:chOff x="3854700" y="249750"/>
            <a:chExt cx="500425" cy="481125"/>
          </a:xfrm>
        </p:grpSpPr>
        <p:sp>
          <p:nvSpPr>
            <p:cNvPr id="5576" name="Google Shape;5576;p75"/>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7" name="Google Shape;5577;p75"/>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75"/>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9" name="Google Shape;5579;p75"/>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0" name="Google Shape;5580;p75"/>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1" name="Google Shape;5581;p75"/>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2" name="Google Shape;5582;p75"/>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3" name="Google Shape;5583;p75"/>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4" name="Google Shape;5584;p75"/>
          <p:cNvGrpSpPr/>
          <p:nvPr/>
        </p:nvGrpSpPr>
        <p:grpSpPr>
          <a:xfrm>
            <a:off x="3323126" y="2287349"/>
            <a:ext cx="352349" cy="338760"/>
            <a:chOff x="4447550" y="249750"/>
            <a:chExt cx="500425" cy="481125"/>
          </a:xfrm>
        </p:grpSpPr>
        <p:sp>
          <p:nvSpPr>
            <p:cNvPr id="5585" name="Google Shape;5585;p75"/>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6" name="Google Shape;5586;p75"/>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7" name="Google Shape;5587;p75"/>
          <p:cNvGrpSpPr/>
          <p:nvPr/>
        </p:nvGrpSpPr>
        <p:grpSpPr>
          <a:xfrm>
            <a:off x="3752328" y="2287102"/>
            <a:ext cx="339253" cy="339253"/>
            <a:chOff x="5049725" y="249400"/>
            <a:chExt cx="481825" cy="481825"/>
          </a:xfrm>
        </p:grpSpPr>
        <p:sp>
          <p:nvSpPr>
            <p:cNvPr id="5588" name="Google Shape;5588;p75"/>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9" name="Google Shape;5589;p75"/>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0" name="Google Shape;5590;p75"/>
          <p:cNvGrpSpPr/>
          <p:nvPr/>
        </p:nvGrpSpPr>
        <p:grpSpPr>
          <a:xfrm>
            <a:off x="4166269" y="2287102"/>
            <a:ext cx="339253" cy="339253"/>
            <a:chOff x="5660400" y="238125"/>
            <a:chExt cx="481825" cy="481825"/>
          </a:xfrm>
        </p:grpSpPr>
        <p:sp>
          <p:nvSpPr>
            <p:cNvPr id="5591" name="Google Shape;5591;p75"/>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75"/>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3" name="Google Shape;5593;p75"/>
          <p:cNvGrpSpPr/>
          <p:nvPr/>
        </p:nvGrpSpPr>
        <p:grpSpPr>
          <a:xfrm>
            <a:off x="4582955" y="2287102"/>
            <a:ext cx="339253" cy="339253"/>
            <a:chOff x="6235400" y="249400"/>
            <a:chExt cx="481825" cy="481825"/>
          </a:xfrm>
        </p:grpSpPr>
        <p:sp>
          <p:nvSpPr>
            <p:cNvPr id="5594" name="Google Shape;5594;p75"/>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5" name="Google Shape;5595;p75"/>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75"/>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75"/>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75"/>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9" name="Google Shape;5599;p75"/>
          <p:cNvGrpSpPr/>
          <p:nvPr/>
        </p:nvGrpSpPr>
        <p:grpSpPr>
          <a:xfrm>
            <a:off x="821301" y="2731810"/>
            <a:ext cx="340204" cy="298116"/>
            <a:chOff x="899850" y="871450"/>
            <a:chExt cx="483175" cy="423400"/>
          </a:xfrm>
        </p:grpSpPr>
        <p:sp>
          <p:nvSpPr>
            <p:cNvPr id="5600" name="Google Shape;5600;p75"/>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75"/>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75"/>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75"/>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04" name="Google Shape;5604;p75"/>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05" name="Google Shape;5605;p75"/>
          <p:cNvGrpSpPr/>
          <p:nvPr/>
        </p:nvGrpSpPr>
        <p:grpSpPr>
          <a:xfrm>
            <a:off x="1653301" y="2711232"/>
            <a:ext cx="340573" cy="339271"/>
            <a:chOff x="2085450" y="842250"/>
            <a:chExt cx="483700" cy="481850"/>
          </a:xfrm>
        </p:grpSpPr>
        <p:sp>
          <p:nvSpPr>
            <p:cNvPr id="5606" name="Google Shape;5606;p7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7" name="Google Shape;5607;p7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8" name="Google Shape;5608;p7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9" name="Google Shape;5609;p75"/>
          <p:cNvGrpSpPr/>
          <p:nvPr/>
        </p:nvGrpSpPr>
        <p:grpSpPr>
          <a:xfrm>
            <a:off x="2081868" y="2711241"/>
            <a:ext cx="339306" cy="339253"/>
            <a:chOff x="2685825" y="840375"/>
            <a:chExt cx="481900" cy="481825"/>
          </a:xfrm>
        </p:grpSpPr>
        <p:sp>
          <p:nvSpPr>
            <p:cNvPr id="5610" name="Google Shape;5610;p7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1" name="Google Shape;5611;p7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2" name="Google Shape;5612;p75"/>
          <p:cNvGrpSpPr/>
          <p:nvPr/>
        </p:nvGrpSpPr>
        <p:grpSpPr>
          <a:xfrm>
            <a:off x="2493529" y="2710924"/>
            <a:ext cx="350431" cy="339887"/>
            <a:chOff x="3270675" y="841800"/>
            <a:chExt cx="497700" cy="482725"/>
          </a:xfrm>
        </p:grpSpPr>
        <p:sp>
          <p:nvSpPr>
            <p:cNvPr id="5613" name="Google Shape;5613;p75"/>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4" name="Google Shape;5614;p75"/>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5" name="Google Shape;5615;p75"/>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16" name="Google Shape;5616;p75"/>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17" name="Google Shape;5617;p75"/>
          <p:cNvGrpSpPr/>
          <p:nvPr/>
        </p:nvGrpSpPr>
        <p:grpSpPr>
          <a:xfrm>
            <a:off x="3329675" y="2731783"/>
            <a:ext cx="339253" cy="298169"/>
            <a:chOff x="4467200" y="877100"/>
            <a:chExt cx="481825" cy="423475"/>
          </a:xfrm>
        </p:grpSpPr>
        <p:sp>
          <p:nvSpPr>
            <p:cNvPr id="5618" name="Google Shape;5618;p75"/>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9" name="Google Shape;5619;p75"/>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0" name="Google Shape;5620;p75"/>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75"/>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2" name="Google Shape;5622;p75"/>
          <p:cNvGrpSpPr/>
          <p:nvPr/>
        </p:nvGrpSpPr>
        <p:grpSpPr>
          <a:xfrm>
            <a:off x="3744565" y="2711232"/>
            <a:ext cx="354778" cy="339271"/>
            <a:chOff x="5045500" y="842250"/>
            <a:chExt cx="503875" cy="481850"/>
          </a:xfrm>
        </p:grpSpPr>
        <p:sp>
          <p:nvSpPr>
            <p:cNvPr id="5623" name="Google Shape;5623;p75"/>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4" name="Google Shape;5624;p75"/>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5" name="Google Shape;5625;p75"/>
          <p:cNvGrpSpPr/>
          <p:nvPr/>
        </p:nvGrpSpPr>
        <p:grpSpPr>
          <a:xfrm>
            <a:off x="4167413" y="2737451"/>
            <a:ext cx="336965" cy="286833"/>
            <a:chOff x="5645200" y="879425"/>
            <a:chExt cx="478575" cy="407375"/>
          </a:xfrm>
        </p:grpSpPr>
        <p:sp>
          <p:nvSpPr>
            <p:cNvPr id="5626" name="Google Shape;5626;p75"/>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75"/>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8" name="Google Shape;5628;p75"/>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9" name="Google Shape;5629;p75"/>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0" name="Google Shape;5630;p75"/>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75"/>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2" name="Google Shape;5632;p75"/>
          <p:cNvGrpSpPr/>
          <p:nvPr/>
        </p:nvGrpSpPr>
        <p:grpSpPr>
          <a:xfrm>
            <a:off x="4603488" y="2711241"/>
            <a:ext cx="298186" cy="339253"/>
            <a:chOff x="6264525" y="842250"/>
            <a:chExt cx="423500" cy="481825"/>
          </a:xfrm>
        </p:grpSpPr>
        <p:sp>
          <p:nvSpPr>
            <p:cNvPr id="5633" name="Google Shape;5633;p75"/>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4" name="Google Shape;5634;p75"/>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5" name="Google Shape;5635;p75"/>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75"/>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7" name="Google Shape;5637;p75"/>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8" name="Google Shape;5638;p75"/>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9" name="Google Shape;5639;p75"/>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0" name="Google Shape;5640;p75"/>
          <p:cNvGrpSpPr/>
          <p:nvPr/>
        </p:nvGrpSpPr>
        <p:grpSpPr>
          <a:xfrm>
            <a:off x="821776" y="3125895"/>
            <a:ext cx="339253" cy="339253"/>
            <a:chOff x="900750" y="1436075"/>
            <a:chExt cx="481825" cy="481825"/>
          </a:xfrm>
        </p:grpSpPr>
        <p:sp>
          <p:nvSpPr>
            <p:cNvPr id="5641" name="Google Shape;5641;p75"/>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2" name="Google Shape;5642;p75"/>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3" name="Google Shape;5643;p75"/>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4" name="Google Shape;5644;p75"/>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5" name="Google Shape;5645;p75"/>
          <p:cNvGrpSpPr/>
          <p:nvPr/>
        </p:nvGrpSpPr>
        <p:grpSpPr>
          <a:xfrm>
            <a:off x="1239624" y="3186183"/>
            <a:ext cx="339253" cy="218676"/>
            <a:chOff x="1492675" y="1520750"/>
            <a:chExt cx="481825" cy="310575"/>
          </a:xfrm>
        </p:grpSpPr>
        <p:sp>
          <p:nvSpPr>
            <p:cNvPr id="5646" name="Google Shape;5646;p75"/>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7" name="Google Shape;5647;p75"/>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8" name="Google Shape;5648;p75"/>
          <p:cNvGrpSpPr/>
          <p:nvPr/>
        </p:nvGrpSpPr>
        <p:grpSpPr>
          <a:xfrm>
            <a:off x="1647421" y="3125877"/>
            <a:ext cx="352332" cy="339288"/>
            <a:chOff x="2071000" y="1435025"/>
            <a:chExt cx="500400" cy="481875"/>
          </a:xfrm>
        </p:grpSpPr>
        <p:sp>
          <p:nvSpPr>
            <p:cNvPr id="5649" name="Google Shape;5649;p75"/>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0" name="Google Shape;5650;p75"/>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1" name="Google Shape;5651;p75"/>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2" name="Google Shape;5652;p75"/>
          <p:cNvGrpSpPr/>
          <p:nvPr/>
        </p:nvGrpSpPr>
        <p:grpSpPr>
          <a:xfrm>
            <a:off x="2075584" y="3146709"/>
            <a:ext cx="351874" cy="297623"/>
            <a:chOff x="2678350" y="1464650"/>
            <a:chExt cx="499750" cy="422700"/>
          </a:xfrm>
        </p:grpSpPr>
        <p:sp>
          <p:nvSpPr>
            <p:cNvPr id="5653" name="Google Shape;5653;p75"/>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4" name="Google Shape;5654;p75"/>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5" name="Google Shape;5655;p75"/>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6" name="Google Shape;5656;p75"/>
          <p:cNvGrpSpPr/>
          <p:nvPr/>
        </p:nvGrpSpPr>
        <p:grpSpPr>
          <a:xfrm>
            <a:off x="2499118" y="3125895"/>
            <a:ext cx="339253" cy="339253"/>
            <a:chOff x="3271200" y="1435075"/>
            <a:chExt cx="481825" cy="481825"/>
          </a:xfrm>
        </p:grpSpPr>
        <p:sp>
          <p:nvSpPr>
            <p:cNvPr id="5657" name="Google Shape;5657;p75"/>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8" name="Google Shape;5658;p75"/>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9" name="Google Shape;5659;p75"/>
          <p:cNvGrpSpPr/>
          <p:nvPr/>
        </p:nvGrpSpPr>
        <p:grpSpPr>
          <a:xfrm>
            <a:off x="2909591" y="3125877"/>
            <a:ext cx="343442" cy="339288"/>
            <a:chOff x="3858100" y="1435075"/>
            <a:chExt cx="487775" cy="481875"/>
          </a:xfrm>
        </p:grpSpPr>
        <p:sp>
          <p:nvSpPr>
            <p:cNvPr id="5660" name="Google Shape;5660;p75"/>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1" name="Google Shape;5661;p75"/>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2" name="Google Shape;5662;p75"/>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3" name="Google Shape;5663;p75"/>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4" name="Google Shape;5664;p75"/>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5" name="Google Shape;5665;p75"/>
          <p:cNvGrpSpPr/>
          <p:nvPr/>
        </p:nvGrpSpPr>
        <p:grpSpPr>
          <a:xfrm>
            <a:off x="3329674" y="3125895"/>
            <a:ext cx="339253" cy="339253"/>
            <a:chOff x="4456875" y="1435075"/>
            <a:chExt cx="481825" cy="481825"/>
          </a:xfrm>
        </p:grpSpPr>
        <p:sp>
          <p:nvSpPr>
            <p:cNvPr id="5666" name="Google Shape;5666;p75"/>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7" name="Google Shape;5667;p75"/>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8" name="Google Shape;5668;p75"/>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9" name="Google Shape;5669;p75"/>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0" name="Google Shape;5670;p75"/>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75"/>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2" name="Google Shape;5672;p75"/>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3" name="Google Shape;5673;p75"/>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75"/>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5" name="Google Shape;5675;p75"/>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6" name="Google Shape;5676;p75"/>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7" name="Google Shape;5677;p75"/>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8" name="Google Shape;5678;p75"/>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9" name="Google Shape;5679;p75"/>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0" name="Google Shape;5680;p75"/>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1" name="Google Shape;5681;p75"/>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2" name="Google Shape;5682;p75"/>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75"/>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4" name="Google Shape;5684;p75"/>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5" name="Google Shape;5685;p75"/>
          <p:cNvGrpSpPr/>
          <p:nvPr/>
        </p:nvGrpSpPr>
        <p:grpSpPr>
          <a:xfrm>
            <a:off x="3750665" y="3125886"/>
            <a:ext cx="342580" cy="339271"/>
            <a:chOff x="5049725" y="1435050"/>
            <a:chExt cx="486550" cy="481850"/>
          </a:xfrm>
        </p:grpSpPr>
        <p:sp>
          <p:nvSpPr>
            <p:cNvPr id="5686" name="Google Shape;5686;p75"/>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7" name="Google Shape;5687;p75"/>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8" name="Google Shape;5688;p75"/>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9" name="Google Shape;5689;p75"/>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0" name="Google Shape;5690;p75"/>
          <p:cNvGrpSpPr/>
          <p:nvPr/>
        </p:nvGrpSpPr>
        <p:grpSpPr>
          <a:xfrm>
            <a:off x="4166216" y="3125895"/>
            <a:ext cx="339359" cy="339253"/>
            <a:chOff x="5642475" y="1435075"/>
            <a:chExt cx="481975" cy="481825"/>
          </a:xfrm>
        </p:grpSpPr>
        <p:sp>
          <p:nvSpPr>
            <p:cNvPr id="5691" name="Google Shape;5691;p7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7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3" name="Google Shape;5693;p7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4" name="Google Shape;5694;p75"/>
          <p:cNvGrpSpPr/>
          <p:nvPr/>
        </p:nvGrpSpPr>
        <p:grpSpPr>
          <a:xfrm>
            <a:off x="4580702" y="3125886"/>
            <a:ext cx="343759" cy="339271"/>
            <a:chOff x="6232000" y="1435050"/>
            <a:chExt cx="488225" cy="481850"/>
          </a:xfrm>
        </p:grpSpPr>
        <p:sp>
          <p:nvSpPr>
            <p:cNvPr id="5695" name="Google Shape;5695;p75"/>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75"/>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7" name="Google Shape;5697;p75"/>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8" name="Google Shape;5698;p75"/>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75"/>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0" name="Google Shape;5700;p75"/>
          <p:cNvGrpSpPr/>
          <p:nvPr/>
        </p:nvGrpSpPr>
        <p:grpSpPr>
          <a:xfrm>
            <a:off x="841438" y="3539545"/>
            <a:ext cx="299929" cy="337792"/>
            <a:chOff x="924450" y="2028975"/>
            <a:chExt cx="425975" cy="479750"/>
          </a:xfrm>
        </p:grpSpPr>
        <p:sp>
          <p:nvSpPr>
            <p:cNvPr id="5701" name="Google Shape;5701;p75"/>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75"/>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75"/>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4" name="Google Shape;5704;p75"/>
          <p:cNvGrpSpPr/>
          <p:nvPr/>
        </p:nvGrpSpPr>
        <p:grpSpPr>
          <a:xfrm>
            <a:off x="1653934" y="3559347"/>
            <a:ext cx="339306" cy="298186"/>
            <a:chOff x="2085450" y="2057100"/>
            <a:chExt cx="481900" cy="423500"/>
          </a:xfrm>
        </p:grpSpPr>
        <p:sp>
          <p:nvSpPr>
            <p:cNvPr id="5705" name="Google Shape;5705;p75"/>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6" name="Google Shape;5706;p75"/>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75"/>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8" name="Google Shape;5708;p75"/>
          <p:cNvGrpSpPr/>
          <p:nvPr/>
        </p:nvGrpSpPr>
        <p:grpSpPr>
          <a:xfrm>
            <a:off x="2081868" y="3582592"/>
            <a:ext cx="339306" cy="251698"/>
            <a:chOff x="2678275" y="2090100"/>
            <a:chExt cx="481900" cy="357475"/>
          </a:xfrm>
        </p:grpSpPr>
        <p:sp>
          <p:nvSpPr>
            <p:cNvPr id="5709" name="Google Shape;5709;p75"/>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0" name="Google Shape;5710;p75"/>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1" name="Google Shape;5711;p75"/>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2" name="Google Shape;5712;p75"/>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3" name="Google Shape;5713;p75"/>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4" name="Google Shape;5714;p75"/>
          <p:cNvGrpSpPr/>
          <p:nvPr/>
        </p:nvGrpSpPr>
        <p:grpSpPr>
          <a:xfrm>
            <a:off x="2559072" y="3594790"/>
            <a:ext cx="219345" cy="227301"/>
            <a:chOff x="3357325" y="2093500"/>
            <a:chExt cx="311525" cy="322825"/>
          </a:xfrm>
        </p:grpSpPr>
        <p:sp>
          <p:nvSpPr>
            <p:cNvPr id="5715" name="Google Shape;5715;p7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6" name="Google Shape;5716;p7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7" name="Google Shape;5717;p7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18" name="Google Shape;5718;p75"/>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19" name="Google Shape;5719;p75"/>
          <p:cNvGrpSpPr/>
          <p:nvPr/>
        </p:nvGrpSpPr>
        <p:grpSpPr>
          <a:xfrm>
            <a:off x="3353262" y="3538814"/>
            <a:ext cx="292078" cy="339253"/>
            <a:chOff x="4492800" y="2027925"/>
            <a:chExt cx="414825" cy="481825"/>
          </a:xfrm>
        </p:grpSpPr>
        <p:sp>
          <p:nvSpPr>
            <p:cNvPr id="5720" name="Google Shape;5720;p75"/>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1" name="Google Shape;5721;p75"/>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2" name="Google Shape;5722;p75"/>
          <p:cNvGrpSpPr/>
          <p:nvPr/>
        </p:nvGrpSpPr>
        <p:grpSpPr>
          <a:xfrm>
            <a:off x="3752354" y="3538805"/>
            <a:ext cx="339200" cy="339271"/>
            <a:chOff x="5049725" y="2027900"/>
            <a:chExt cx="481750" cy="481850"/>
          </a:xfrm>
        </p:grpSpPr>
        <p:sp>
          <p:nvSpPr>
            <p:cNvPr id="5723" name="Google Shape;5723;p7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4" name="Google Shape;5724;p7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5" name="Google Shape;5725;p7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6" name="Google Shape;5726;p7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7" name="Google Shape;5727;p7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8" name="Google Shape;5728;p7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9" name="Google Shape;5729;p7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0" name="Google Shape;5730;p7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1" name="Google Shape;5731;p75"/>
          <p:cNvGrpSpPr/>
          <p:nvPr/>
        </p:nvGrpSpPr>
        <p:grpSpPr>
          <a:xfrm>
            <a:off x="4225950" y="3538893"/>
            <a:ext cx="219890" cy="339095"/>
            <a:chOff x="5726350" y="2028150"/>
            <a:chExt cx="312300" cy="481600"/>
          </a:xfrm>
        </p:grpSpPr>
        <p:sp>
          <p:nvSpPr>
            <p:cNvPr id="5732" name="Google Shape;5732;p75"/>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3" name="Google Shape;5733;p75"/>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4" name="Google Shape;5734;p75"/>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5" name="Google Shape;5735;p75"/>
          <p:cNvGrpSpPr/>
          <p:nvPr/>
        </p:nvGrpSpPr>
        <p:grpSpPr>
          <a:xfrm>
            <a:off x="4586141" y="3542000"/>
            <a:ext cx="332881" cy="332881"/>
            <a:chOff x="6239925" y="2032450"/>
            <a:chExt cx="472775" cy="472775"/>
          </a:xfrm>
        </p:grpSpPr>
        <p:sp>
          <p:nvSpPr>
            <p:cNvPr id="5736" name="Google Shape;5736;p75"/>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7" name="Google Shape;5737;p75"/>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8" name="Google Shape;5738;p75"/>
          <p:cNvGrpSpPr/>
          <p:nvPr/>
        </p:nvGrpSpPr>
        <p:grpSpPr>
          <a:xfrm>
            <a:off x="5035233" y="2364092"/>
            <a:ext cx="334641" cy="185425"/>
            <a:chOff x="903075" y="2730000"/>
            <a:chExt cx="475275" cy="263350"/>
          </a:xfrm>
        </p:grpSpPr>
        <p:sp>
          <p:nvSpPr>
            <p:cNvPr id="5739" name="Google Shape;5739;p75"/>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75"/>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1" name="Google Shape;5741;p75"/>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2" name="Google Shape;5742;p75"/>
          <p:cNvGrpSpPr/>
          <p:nvPr/>
        </p:nvGrpSpPr>
        <p:grpSpPr>
          <a:xfrm>
            <a:off x="1239624" y="3538814"/>
            <a:ext cx="339253" cy="339253"/>
            <a:chOff x="1492675" y="2027925"/>
            <a:chExt cx="481825" cy="481825"/>
          </a:xfrm>
        </p:grpSpPr>
        <p:sp>
          <p:nvSpPr>
            <p:cNvPr id="5743" name="Google Shape;5743;p75"/>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4" name="Google Shape;5744;p75"/>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5" name="Google Shape;5745;p75"/>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75"/>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75"/>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8" name="Google Shape;5748;p75"/>
          <p:cNvGrpSpPr/>
          <p:nvPr/>
        </p:nvGrpSpPr>
        <p:grpSpPr>
          <a:xfrm>
            <a:off x="5466000" y="2287178"/>
            <a:ext cx="339253" cy="339253"/>
            <a:chOff x="1492675" y="2620775"/>
            <a:chExt cx="481825" cy="481825"/>
          </a:xfrm>
        </p:grpSpPr>
        <p:sp>
          <p:nvSpPr>
            <p:cNvPr id="5749" name="Google Shape;5749;p75"/>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75"/>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51" name="Google Shape;5751;p75"/>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52" name="Google Shape;5752;p75"/>
          <p:cNvGrpSpPr/>
          <p:nvPr/>
        </p:nvGrpSpPr>
        <p:grpSpPr>
          <a:xfrm>
            <a:off x="6289754" y="2303161"/>
            <a:ext cx="333585" cy="307287"/>
            <a:chOff x="2682350" y="2643425"/>
            <a:chExt cx="473775" cy="436425"/>
          </a:xfrm>
        </p:grpSpPr>
        <p:sp>
          <p:nvSpPr>
            <p:cNvPr id="5753" name="Google Shape;5753;p75"/>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4" name="Google Shape;5754;p75"/>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5" name="Google Shape;5755;p75"/>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6" name="Google Shape;5756;p75"/>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7" name="Google Shape;5757;p75"/>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8" name="Google Shape;5758;p75"/>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9" name="Google Shape;5759;p75"/>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0" name="Google Shape;5760;p75"/>
          <p:cNvGrpSpPr/>
          <p:nvPr/>
        </p:nvGrpSpPr>
        <p:grpSpPr>
          <a:xfrm>
            <a:off x="6755243" y="2287178"/>
            <a:ext cx="238531" cy="339253"/>
            <a:chOff x="3342725" y="2620775"/>
            <a:chExt cx="338775" cy="481825"/>
          </a:xfrm>
        </p:grpSpPr>
        <p:sp>
          <p:nvSpPr>
            <p:cNvPr id="5761" name="Google Shape;5761;p75"/>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2" name="Google Shape;5762;p75"/>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3" name="Google Shape;5763;p75"/>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4" name="Google Shape;5764;p75"/>
          <p:cNvGrpSpPr/>
          <p:nvPr/>
        </p:nvGrpSpPr>
        <p:grpSpPr>
          <a:xfrm>
            <a:off x="7148994" y="2287178"/>
            <a:ext cx="278296" cy="339253"/>
            <a:chOff x="3907325" y="2620775"/>
            <a:chExt cx="395250" cy="481825"/>
          </a:xfrm>
        </p:grpSpPr>
        <p:sp>
          <p:nvSpPr>
            <p:cNvPr id="5765" name="Google Shape;5765;p75"/>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6" name="Google Shape;5766;p75"/>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7" name="Google Shape;5767;p75"/>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8" name="Google Shape;5768;p75"/>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9" name="Google Shape;5769;p75"/>
          <p:cNvGrpSpPr/>
          <p:nvPr/>
        </p:nvGrpSpPr>
        <p:grpSpPr>
          <a:xfrm>
            <a:off x="7542181" y="2297783"/>
            <a:ext cx="339253" cy="318042"/>
            <a:chOff x="4456875" y="2635825"/>
            <a:chExt cx="481825" cy="451700"/>
          </a:xfrm>
        </p:grpSpPr>
        <p:sp>
          <p:nvSpPr>
            <p:cNvPr id="5770" name="Google Shape;5770;p75"/>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1" name="Google Shape;5771;p75"/>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2" name="Google Shape;5772;p75"/>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3" name="Google Shape;5773;p75"/>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4" name="Google Shape;5774;p75"/>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5" name="Google Shape;5775;p75"/>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6" name="Google Shape;5776;p75"/>
          <p:cNvGrpSpPr/>
          <p:nvPr/>
        </p:nvGrpSpPr>
        <p:grpSpPr>
          <a:xfrm>
            <a:off x="7967105" y="2297783"/>
            <a:ext cx="339253" cy="318042"/>
            <a:chOff x="5049725" y="2635825"/>
            <a:chExt cx="481825" cy="451700"/>
          </a:xfrm>
        </p:grpSpPr>
        <p:sp>
          <p:nvSpPr>
            <p:cNvPr id="5777" name="Google Shape;5777;p75"/>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8" name="Google Shape;5778;p75"/>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9" name="Google Shape;5779;p75"/>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0" name="Google Shape;5780;p75"/>
          <p:cNvGrpSpPr/>
          <p:nvPr/>
        </p:nvGrpSpPr>
        <p:grpSpPr>
          <a:xfrm>
            <a:off x="2211475" y="3952243"/>
            <a:ext cx="338566" cy="338373"/>
            <a:chOff x="5643000" y="2621375"/>
            <a:chExt cx="480850" cy="480575"/>
          </a:xfrm>
        </p:grpSpPr>
        <p:sp>
          <p:nvSpPr>
            <p:cNvPr id="5781" name="Google Shape;5781;p7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2" name="Google Shape;5782;p7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3" name="Google Shape;5783;p7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4" name="Google Shape;5784;p7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5" name="Google Shape;5785;p7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7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7" name="Google Shape;5787;p7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8" name="Google Shape;5788;p75"/>
          <p:cNvGrpSpPr/>
          <p:nvPr/>
        </p:nvGrpSpPr>
        <p:grpSpPr>
          <a:xfrm>
            <a:off x="4032695" y="3951803"/>
            <a:ext cx="339359" cy="339253"/>
            <a:chOff x="6235250" y="2620775"/>
            <a:chExt cx="481975" cy="481825"/>
          </a:xfrm>
        </p:grpSpPr>
        <p:sp>
          <p:nvSpPr>
            <p:cNvPr id="5789" name="Google Shape;5789;p75"/>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0" name="Google Shape;5790;p75"/>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1" name="Google Shape;5791;p75"/>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2" name="Google Shape;5792;p75"/>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75"/>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94" name="Google Shape;5794;p75"/>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95" name="Google Shape;5795;p75"/>
          <p:cNvGrpSpPr/>
          <p:nvPr/>
        </p:nvGrpSpPr>
        <p:grpSpPr>
          <a:xfrm>
            <a:off x="5465078" y="2711317"/>
            <a:ext cx="341101" cy="339253"/>
            <a:chOff x="1535000" y="3223325"/>
            <a:chExt cx="484450" cy="481825"/>
          </a:xfrm>
        </p:grpSpPr>
        <p:sp>
          <p:nvSpPr>
            <p:cNvPr id="5796" name="Google Shape;5796;p75"/>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7" name="Google Shape;5797;p75"/>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8" name="Google Shape;5798;p75"/>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9" name="Google Shape;5799;p75"/>
          <p:cNvGrpSpPr/>
          <p:nvPr/>
        </p:nvGrpSpPr>
        <p:grpSpPr>
          <a:xfrm>
            <a:off x="5872645" y="2746618"/>
            <a:ext cx="339253" cy="268649"/>
            <a:chOff x="2085525" y="3263750"/>
            <a:chExt cx="481825" cy="381550"/>
          </a:xfrm>
        </p:grpSpPr>
        <p:sp>
          <p:nvSpPr>
            <p:cNvPr id="5800" name="Google Shape;5800;p75"/>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1" name="Google Shape;5801;p75"/>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02" name="Google Shape;5802;p75"/>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03" name="Google Shape;5803;p75"/>
          <p:cNvGrpSpPr/>
          <p:nvPr/>
        </p:nvGrpSpPr>
        <p:grpSpPr>
          <a:xfrm>
            <a:off x="6704407" y="2711308"/>
            <a:ext cx="340204" cy="339271"/>
            <a:chOff x="3270450" y="3213625"/>
            <a:chExt cx="483175" cy="481850"/>
          </a:xfrm>
        </p:grpSpPr>
        <p:sp>
          <p:nvSpPr>
            <p:cNvPr id="5804" name="Google Shape;5804;p75"/>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5" name="Google Shape;5805;p75"/>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6" name="Google Shape;5806;p75"/>
          <p:cNvGrpSpPr/>
          <p:nvPr/>
        </p:nvGrpSpPr>
        <p:grpSpPr>
          <a:xfrm>
            <a:off x="7203676" y="2711317"/>
            <a:ext cx="168931" cy="339253"/>
            <a:chOff x="3984950" y="3213600"/>
            <a:chExt cx="239925" cy="481825"/>
          </a:xfrm>
        </p:grpSpPr>
        <p:sp>
          <p:nvSpPr>
            <p:cNvPr id="5807" name="Google Shape;5807;p75"/>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8" name="Google Shape;5808;p75"/>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09" name="Google Shape;5809;p75"/>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75"/>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11" name="Google Shape;5811;p75"/>
          <p:cNvGrpSpPr/>
          <p:nvPr/>
        </p:nvGrpSpPr>
        <p:grpSpPr>
          <a:xfrm>
            <a:off x="1736111" y="3981487"/>
            <a:ext cx="355218" cy="279880"/>
            <a:chOff x="5629975" y="3255775"/>
            <a:chExt cx="504500" cy="397500"/>
          </a:xfrm>
        </p:grpSpPr>
        <p:sp>
          <p:nvSpPr>
            <p:cNvPr id="5812" name="Google Shape;5812;p75"/>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3" name="Google Shape;5813;p75"/>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4" name="Google Shape;5814;p75"/>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5" name="Google Shape;5815;p75"/>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75"/>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7" name="Google Shape;5817;p75"/>
          <p:cNvGrpSpPr/>
          <p:nvPr/>
        </p:nvGrpSpPr>
        <p:grpSpPr>
          <a:xfrm>
            <a:off x="3572294" y="3981593"/>
            <a:ext cx="340256" cy="279669"/>
            <a:chOff x="6234950" y="3255925"/>
            <a:chExt cx="483250" cy="397200"/>
          </a:xfrm>
        </p:grpSpPr>
        <p:sp>
          <p:nvSpPr>
            <p:cNvPr id="5818" name="Google Shape;5818;p75"/>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9" name="Google Shape;5819;p75"/>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0" name="Google Shape;5820;p75"/>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75"/>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2" name="Google Shape;5822;p75"/>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3" name="Google Shape;5823;p75"/>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4" name="Google Shape;5824;p75"/>
          <p:cNvGrpSpPr/>
          <p:nvPr/>
        </p:nvGrpSpPr>
        <p:grpSpPr>
          <a:xfrm>
            <a:off x="5043532" y="3125970"/>
            <a:ext cx="318042" cy="339253"/>
            <a:chOff x="914900" y="3806450"/>
            <a:chExt cx="451700" cy="481825"/>
          </a:xfrm>
        </p:grpSpPr>
        <p:sp>
          <p:nvSpPr>
            <p:cNvPr id="5825" name="Google Shape;5825;p75"/>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6" name="Google Shape;5826;p75"/>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7" name="Google Shape;5827;p75"/>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5"/>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75"/>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0" name="Google Shape;5830;p75"/>
          <p:cNvGrpSpPr/>
          <p:nvPr/>
        </p:nvGrpSpPr>
        <p:grpSpPr>
          <a:xfrm>
            <a:off x="5462454" y="3125785"/>
            <a:ext cx="346347" cy="339623"/>
            <a:chOff x="1490050" y="3805975"/>
            <a:chExt cx="491900" cy="482350"/>
          </a:xfrm>
        </p:grpSpPr>
        <p:sp>
          <p:nvSpPr>
            <p:cNvPr id="5831" name="Google Shape;5831;p75"/>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2" name="Google Shape;5832;p75"/>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3" name="Google Shape;5833;p75"/>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4" name="Google Shape;5834;p75"/>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5" name="Google Shape;5835;p75"/>
          <p:cNvGrpSpPr/>
          <p:nvPr/>
        </p:nvGrpSpPr>
        <p:grpSpPr>
          <a:xfrm>
            <a:off x="5886322" y="3125970"/>
            <a:ext cx="311899" cy="339253"/>
            <a:chOff x="2104275" y="3806450"/>
            <a:chExt cx="442975" cy="481825"/>
          </a:xfrm>
        </p:grpSpPr>
        <p:sp>
          <p:nvSpPr>
            <p:cNvPr id="5836" name="Google Shape;5836;p75"/>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75"/>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8" name="Google Shape;5838;p75"/>
          <p:cNvGrpSpPr/>
          <p:nvPr/>
        </p:nvGrpSpPr>
        <p:grpSpPr>
          <a:xfrm>
            <a:off x="6309839" y="3125970"/>
            <a:ext cx="293416" cy="339253"/>
            <a:chOff x="2710875" y="3806450"/>
            <a:chExt cx="416725" cy="481825"/>
          </a:xfrm>
        </p:grpSpPr>
        <p:sp>
          <p:nvSpPr>
            <p:cNvPr id="5839" name="Google Shape;5839;p75"/>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75"/>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1" name="Google Shape;5841;p75"/>
          <p:cNvGrpSpPr/>
          <p:nvPr/>
        </p:nvGrpSpPr>
        <p:grpSpPr>
          <a:xfrm>
            <a:off x="6704883" y="3166412"/>
            <a:ext cx="339253" cy="258369"/>
            <a:chOff x="3271200" y="3863875"/>
            <a:chExt cx="481825" cy="366950"/>
          </a:xfrm>
        </p:grpSpPr>
        <p:sp>
          <p:nvSpPr>
            <p:cNvPr id="5842" name="Google Shape;5842;p75"/>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75"/>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4" name="Google Shape;5844;p75"/>
          <p:cNvGrpSpPr/>
          <p:nvPr/>
        </p:nvGrpSpPr>
        <p:grpSpPr>
          <a:xfrm>
            <a:off x="7140377" y="3126199"/>
            <a:ext cx="295528" cy="338795"/>
            <a:chOff x="3895050" y="3806775"/>
            <a:chExt cx="419725" cy="481175"/>
          </a:xfrm>
        </p:grpSpPr>
        <p:sp>
          <p:nvSpPr>
            <p:cNvPr id="5845" name="Google Shape;5845;p75"/>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75"/>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7" name="Google Shape;5847;p75"/>
          <p:cNvGrpSpPr/>
          <p:nvPr/>
        </p:nvGrpSpPr>
        <p:grpSpPr>
          <a:xfrm>
            <a:off x="7543659" y="3125979"/>
            <a:ext cx="336296" cy="339235"/>
            <a:chOff x="4464775" y="3806475"/>
            <a:chExt cx="477625" cy="481800"/>
          </a:xfrm>
        </p:grpSpPr>
        <p:sp>
          <p:nvSpPr>
            <p:cNvPr id="5848" name="Google Shape;5848;p75"/>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75"/>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0" name="Google Shape;5850;p75"/>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1" name="Google Shape;5851;p75"/>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2" name="Google Shape;5852;p75"/>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75"/>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4" name="Google Shape;5854;p75"/>
          <p:cNvGrpSpPr/>
          <p:nvPr/>
        </p:nvGrpSpPr>
        <p:grpSpPr>
          <a:xfrm>
            <a:off x="7967105" y="3125970"/>
            <a:ext cx="339253" cy="339253"/>
            <a:chOff x="5049725" y="3806450"/>
            <a:chExt cx="481825" cy="481825"/>
          </a:xfrm>
        </p:grpSpPr>
        <p:sp>
          <p:nvSpPr>
            <p:cNvPr id="5855" name="Google Shape;5855;p75"/>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6" name="Google Shape;5856;p75"/>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5"/>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8" name="Google Shape;5858;p75"/>
          <p:cNvGrpSpPr/>
          <p:nvPr/>
        </p:nvGrpSpPr>
        <p:grpSpPr>
          <a:xfrm>
            <a:off x="1276714" y="3951798"/>
            <a:ext cx="339253" cy="339253"/>
            <a:chOff x="5651375" y="3806450"/>
            <a:chExt cx="481825" cy="481825"/>
          </a:xfrm>
        </p:grpSpPr>
        <p:sp>
          <p:nvSpPr>
            <p:cNvPr id="5859" name="Google Shape;5859;p75"/>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5"/>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75"/>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2" name="Google Shape;5862;p75"/>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3" name="Google Shape;5863;p75"/>
          <p:cNvGrpSpPr/>
          <p:nvPr/>
        </p:nvGrpSpPr>
        <p:grpSpPr>
          <a:xfrm>
            <a:off x="3153646" y="3953787"/>
            <a:ext cx="298503" cy="335275"/>
            <a:chOff x="6264300" y="3809300"/>
            <a:chExt cx="423950" cy="476175"/>
          </a:xfrm>
        </p:grpSpPr>
        <p:sp>
          <p:nvSpPr>
            <p:cNvPr id="5864" name="Google Shape;5864;p75"/>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5" name="Google Shape;5865;p75"/>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6" name="Google Shape;5866;p75"/>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7" name="Google Shape;5867;p75"/>
          <p:cNvGrpSpPr/>
          <p:nvPr/>
        </p:nvGrpSpPr>
        <p:grpSpPr>
          <a:xfrm>
            <a:off x="5032267" y="3538881"/>
            <a:ext cx="340573" cy="339271"/>
            <a:chOff x="898875" y="4399275"/>
            <a:chExt cx="483700" cy="481850"/>
          </a:xfrm>
        </p:grpSpPr>
        <p:sp>
          <p:nvSpPr>
            <p:cNvPr id="5868" name="Google Shape;5868;p75"/>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9" name="Google Shape;5869;p75"/>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0" name="Google Shape;5870;p75"/>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75"/>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2" name="Google Shape;5872;p75"/>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5"/>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75"/>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5" name="Google Shape;5875;p75"/>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6" name="Google Shape;5876;p75"/>
          <p:cNvGrpSpPr/>
          <p:nvPr/>
        </p:nvGrpSpPr>
        <p:grpSpPr>
          <a:xfrm>
            <a:off x="5466000" y="3554133"/>
            <a:ext cx="339253" cy="308765"/>
            <a:chOff x="1492675" y="4420975"/>
            <a:chExt cx="481825" cy="438525"/>
          </a:xfrm>
        </p:grpSpPr>
        <p:sp>
          <p:nvSpPr>
            <p:cNvPr id="5877" name="Google Shape;5877;p75"/>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75"/>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9" name="Google Shape;5879;p75"/>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75"/>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75"/>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2" name="Google Shape;5882;p75"/>
          <p:cNvGrpSpPr/>
          <p:nvPr/>
        </p:nvGrpSpPr>
        <p:grpSpPr>
          <a:xfrm>
            <a:off x="5870982" y="3539558"/>
            <a:ext cx="342580" cy="337915"/>
            <a:chOff x="2084100" y="4400250"/>
            <a:chExt cx="486550" cy="479925"/>
          </a:xfrm>
        </p:grpSpPr>
        <p:sp>
          <p:nvSpPr>
            <p:cNvPr id="5883" name="Google Shape;5883;p75"/>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4" name="Google Shape;5884;p75"/>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75"/>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6" name="Google Shape;5886;p75"/>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7" name="Google Shape;5887;p75"/>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8" name="Google Shape;5888;p75"/>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9" name="Google Shape;5889;p75"/>
          <p:cNvGrpSpPr/>
          <p:nvPr/>
        </p:nvGrpSpPr>
        <p:grpSpPr>
          <a:xfrm>
            <a:off x="6307462" y="3538907"/>
            <a:ext cx="298169" cy="339218"/>
            <a:chOff x="2707950" y="4399325"/>
            <a:chExt cx="423475" cy="481775"/>
          </a:xfrm>
        </p:grpSpPr>
        <p:sp>
          <p:nvSpPr>
            <p:cNvPr id="5890" name="Google Shape;5890;p75"/>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1" name="Google Shape;5891;p75"/>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2" name="Google Shape;5892;p75"/>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75"/>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4" name="Google Shape;5894;p75"/>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5" name="Google Shape;5895;p75"/>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6" name="Google Shape;5896;p75"/>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75"/>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8" name="Google Shape;5898;p75"/>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9" name="Google Shape;5899;p75"/>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0" name="Google Shape;5900;p75"/>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75"/>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2" name="Google Shape;5902;p75"/>
          <p:cNvGrpSpPr/>
          <p:nvPr/>
        </p:nvGrpSpPr>
        <p:grpSpPr>
          <a:xfrm>
            <a:off x="6736981" y="3538881"/>
            <a:ext cx="275057" cy="339271"/>
            <a:chOff x="3330525" y="4399275"/>
            <a:chExt cx="390650" cy="481850"/>
          </a:xfrm>
        </p:grpSpPr>
        <p:sp>
          <p:nvSpPr>
            <p:cNvPr id="5903" name="Google Shape;5903;p75"/>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75"/>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75"/>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75"/>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75"/>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8" name="Google Shape;5908;p75"/>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9" name="Google Shape;5909;p75"/>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0" name="Google Shape;5910;p75"/>
          <p:cNvGrpSpPr/>
          <p:nvPr/>
        </p:nvGrpSpPr>
        <p:grpSpPr>
          <a:xfrm>
            <a:off x="7161510" y="3538890"/>
            <a:ext cx="253265" cy="339253"/>
            <a:chOff x="3938800" y="4399275"/>
            <a:chExt cx="359700" cy="481825"/>
          </a:xfrm>
        </p:grpSpPr>
        <p:sp>
          <p:nvSpPr>
            <p:cNvPr id="5911" name="Google Shape;5911;p75"/>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2" name="Google Shape;5912;p75"/>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75"/>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4" name="Google Shape;5914;p75"/>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5" name="Google Shape;5915;p75"/>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6" name="Google Shape;5916;p75"/>
          <p:cNvGrpSpPr/>
          <p:nvPr/>
        </p:nvGrpSpPr>
        <p:grpSpPr>
          <a:xfrm>
            <a:off x="7632288" y="3538890"/>
            <a:ext cx="159039" cy="339253"/>
            <a:chOff x="4584850" y="4399275"/>
            <a:chExt cx="225875" cy="481825"/>
          </a:xfrm>
        </p:grpSpPr>
        <p:sp>
          <p:nvSpPr>
            <p:cNvPr id="5917" name="Google Shape;5917;p75"/>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75"/>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19" name="Google Shape;5919;p75"/>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20" name="Google Shape;5920;p75"/>
          <p:cNvGrpSpPr/>
          <p:nvPr/>
        </p:nvGrpSpPr>
        <p:grpSpPr>
          <a:xfrm>
            <a:off x="817316" y="3951795"/>
            <a:ext cx="339253" cy="339253"/>
            <a:chOff x="5642550" y="4399275"/>
            <a:chExt cx="481825" cy="481825"/>
          </a:xfrm>
        </p:grpSpPr>
        <p:sp>
          <p:nvSpPr>
            <p:cNvPr id="5921" name="Google Shape;5921;p75"/>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2" name="Google Shape;5922;p75"/>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3" name="Google Shape;5923;p75"/>
          <p:cNvGrpSpPr/>
          <p:nvPr/>
        </p:nvGrpSpPr>
        <p:grpSpPr>
          <a:xfrm>
            <a:off x="2670186" y="3963703"/>
            <a:ext cx="363316" cy="315437"/>
            <a:chOff x="6218300" y="4416175"/>
            <a:chExt cx="516000" cy="448000"/>
          </a:xfrm>
        </p:grpSpPr>
        <p:sp>
          <p:nvSpPr>
            <p:cNvPr id="5924" name="Google Shape;5924;p75"/>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75"/>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75"/>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7" name="Google Shape;5927;p75"/>
          <p:cNvGrpSpPr/>
          <p:nvPr/>
        </p:nvGrpSpPr>
        <p:grpSpPr>
          <a:xfrm>
            <a:off x="5870391" y="3951792"/>
            <a:ext cx="339253" cy="339253"/>
            <a:chOff x="899850" y="4992125"/>
            <a:chExt cx="481825" cy="481825"/>
          </a:xfrm>
        </p:grpSpPr>
        <p:sp>
          <p:nvSpPr>
            <p:cNvPr id="5928" name="Google Shape;5928;p75"/>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75"/>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75"/>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1" name="Google Shape;5931;p75"/>
          <p:cNvGrpSpPr/>
          <p:nvPr/>
        </p:nvGrpSpPr>
        <p:grpSpPr>
          <a:xfrm>
            <a:off x="5410993" y="3951792"/>
            <a:ext cx="339253" cy="339253"/>
            <a:chOff x="1492675" y="4992125"/>
            <a:chExt cx="481825" cy="481825"/>
          </a:xfrm>
        </p:grpSpPr>
        <p:sp>
          <p:nvSpPr>
            <p:cNvPr id="5932" name="Google Shape;5932;p7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7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4" name="Google Shape;5934;p75"/>
          <p:cNvGrpSpPr/>
          <p:nvPr/>
        </p:nvGrpSpPr>
        <p:grpSpPr>
          <a:xfrm>
            <a:off x="4951595" y="3951792"/>
            <a:ext cx="339253" cy="339253"/>
            <a:chOff x="2085525" y="4992125"/>
            <a:chExt cx="481825" cy="481825"/>
          </a:xfrm>
        </p:grpSpPr>
        <p:sp>
          <p:nvSpPr>
            <p:cNvPr id="5935" name="Google Shape;5935;p7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6" name="Google Shape;5936;p7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7" name="Google Shape;5937;p75"/>
          <p:cNvGrpSpPr/>
          <p:nvPr/>
        </p:nvGrpSpPr>
        <p:grpSpPr>
          <a:xfrm>
            <a:off x="6789344" y="3951792"/>
            <a:ext cx="339253" cy="339253"/>
            <a:chOff x="2678350" y="4992125"/>
            <a:chExt cx="481825" cy="481825"/>
          </a:xfrm>
        </p:grpSpPr>
        <p:sp>
          <p:nvSpPr>
            <p:cNvPr id="5938" name="Google Shape;5938;p75"/>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9" name="Google Shape;5939;p75"/>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0" name="Google Shape;5940;p75"/>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1" name="Google Shape;5941;p75"/>
          <p:cNvGrpSpPr/>
          <p:nvPr/>
        </p:nvGrpSpPr>
        <p:grpSpPr>
          <a:xfrm>
            <a:off x="4492198" y="3951792"/>
            <a:ext cx="339253" cy="339253"/>
            <a:chOff x="3271200" y="4992125"/>
            <a:chExt cx="481825" cy="481825"/>
          </a:xfrm>
        </p:grpSpPr>
        <p:sp>
          <p:nvSpPr>
            <p:cNvPr id="5942" name="Google Shape;5942;p75"/>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75"/>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75"/>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5" name="Google Shape;5945;p75"/>
          <p:cNvGrpSpPr/>
          <p:nvPr/>
        </p:nvGrpSpPr>
        <p:grpSpPr>
          <a:xfrm>
            <a:off x="6329788" y="3952813"/>
            <a:ext cx="339411" cy="337211"/>
            <a:chOff x="5049575" y="4993600"/>
            <a:chExt cx="482050" cy="478925"/>
          </a:xfrm>
        </p:grpSpPr>
        <p:sp>
          <p:nvSpPr>
            <p:cNvPr id="5946" name="Google Shape;5946;p75"/>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75"/>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8" name="Google Shape;5948;p75"/>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75"/>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50" name="Google Shape;5950;p75"/>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951" name="Google Shape;5951;p7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952" name="Google Shape;5952;p75"/>
          <p:cNvGrpSpPr/>
          <p:nvPr/>
        </p:nvGrpSpPr>
        <p:grpSpPr>
          <a:xfrm>
            <a:off x="7248742" y="3975375"/>
            <a:ext cx="195300" cy="343772"/>
            <a:chOff x="3999225" y="4364775"/>
            <a:chExt cx="195300" cy="343772"/>
          </a:xfrm>
        </p:grpSpPr>
        <p:grpSp>
          <p:nvGrpSpPr>
            <p:cNvPr id="5953" name="Google Shape;5953;p75"/>
            <p:cNvGrpSpPr/>
            <p:nvPr/>
          </p:nvGrpSpPr>
          <p:grpSpPr>
            <a:xfrm>
              <a:off x="4048568" y="4562577"/>
              <a:ext cx="97317" cy="145970"/>
              <a:chOff x="1529575" y="2222650"/>
              <a:chExt cx="203125" cy="304675"/>
            </a:xfrm>
          </p:grpSpPr>
          <p:sp>
            <p:nvSpPr>
              <p:cNvPr id="5954" name="Google Shape;5954;p75"/>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5"/>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75"/>
            <p:cNvGrpSpPr/>
            <p:nvPr/>
          </p:nvGrpSpPr>
          <p:grpSpPr>
            <a:xfrm>
              <a:off x="3999225" y="4364775"/>
              <a:ext cx="195300" cy="195300"/>
              <a:chOff x="3999225" y="4364775"/>
              <a:chExt cx="195300" cy="195300"/>
            </a:xfrm>
          </p:grpSpPr>
          <p:sp>
            <p:nvSpPr>
              <p:cNvPr id="5957" name="Google Shape;5957;p75"/>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5"/>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9" name="Google Shape;5959;p75"/>
          <p:cNvGrpSpPr/>
          <p:nvPr/>
        </p:nvGrpSpPr>
        <p:grpSpPr>
          <a:xfrm>
            <a:off x="7564186" y="3991627"/>
            <a:ext cx="277088" cy="259611"/>
            <a:chOff x="4335888" y="4398114"/>
            <a:chExt cx="277088" cy="259611"/>
          </a:xfrm>
        </p:grpSpPr>
        <p:grpSp>
          <p:nvGrpSpPr>
            <p:cNvPr id="5960" name="Google Shape;5960;p75"/>
            <p:cNvGrpSpPr/>
            <p:nvPr/>
          </p:nvGrpSpPr>
          <p:grpSpPr>
            <a:xfrm>
              <a:off x="4335888" y="4462425"/>
              <a:ext cx="195300" cy="195300"/>
              <a:chOff x="4335888" y="4462425"/>
              <a:chExt cx="195300" cy="195300"/>
            </a:xfrm>
          </p:grpSpPr>
          <p:sp>
            <p:nvSpPr>
              <p:cNvPr id="5961" name="Google Shape;5961;p75"/>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5"/>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75"/>
            <p:cNvGrpSpPr/>
            <p:nvPr/>
          </p:nvGrpSpPr>
          <p:grpSpPr>
            <a:xfrm>
              <a:off x="4509813" y="4398114"/>
              <a:ext cx="103162" cy="103198"/>
              <a:chOff x="2277975" y="2021700"/>
              <a:chExt cx="215325" cy="215400"/>
            </a:xfrm>
          </p:grpSpPr>
          <p:sp>
            <p:nvSpPr>
              <p:cNvPr id="5964" name="Google Shape;5964;p75"/>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5"/>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66" name="Google Shape;5966;p75"/>
          <p:cNvGrpSpPr/>
          <p:nvPr/>
        </p:nvGrpSpPr>
        <p:grpSpPr>
          <a:xfrm>
            <a:off x="7961419" y="4049613"/>
            <a:ext cx="392275" cy="195300"/>
            <a:chOff x="4752588" y="4440200"/>
            <a:chExt cx="392275" cy="195300"/>
          </a:xfrm>
        </p:grpSpPr>
        <p:grpSp>
          <p:nvGrpSpPr>
            <p:cNvPr id="5967" name="Google Shape;5967;p75"/>
            <p:cNvGrpSpPr/>
            <p:nvPr/>
          </p:nvGrpSpPr>
          <p:grpSpPr>
            <a:xfrm>
              <a:off x="4950384" y="4469728"/>
              <a:ext cx="194479" cy="136244"/>
              <a:chOff x="3163375" y="2175125"/>
              <a:chExt cx="405925" cy="284375"/>
            </a:xfrm>
          </p:grpSpPr>
          <p:sp>
            <p:nvSpPr>
              <p:cNvPr id="5968" name="Google Shape;5968;p75"/>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5"/>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5"/>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75"/>
            <p:cNvGrpSpPr/>
            <p:nvPr/>
          </p:nvGrpSpPr>
          <p:grpSpPr>
            <a:xfrm>
              <a:off x="4752588" y="4440200"/>
              <a:ext cx="195300" cy="195300"/>
              <a:chOff x="4335888" y="4462425"/>
              <a:chExt cx="195300" cy="195300"/>
            </a:xfrm>
          </p:grpSpPr>
          <p:sp>
            <p:nvSpPr>
              <p:cNvPr id="5972" name="Google Shape;5972;p75"/>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5"/>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77"/>
        <p:cNvGrpSpPr/>
        <p:nvPr/>
      </p:nvGrpSpPr>
      <p:grpSpPr>
        <a:xfrm>
          <a:off x="0" y="0"/>
          <a:ext cx="0" cy="0"/>
          <a:chOff x="0" y="0"/>
          <a:chExt cx="0" cy="0"/>
        </a:xfrm>
      </p:grpSpPr>
      <p:grpSp>
        <p:nvGrpSpPr>
          <p:cNvPr id="5978" name="Google Shape;5978;p76"/>
          <p:cNvGrpSpPr/>
          <p:nvPr/>
        </p:nvGrpSpPr>
        <p:grpSpPr>
          <a:xfrm>
            <a:off x="856199" y="1311179"/>
            <a:ext cx="322099" cy="370529"/>
            <a:chOff x="-42971725" y="3217825"/>
            <a:chExt cx="275675" cy="317125"/>
          </a:xfrm>
        </p:grpSpPr>
        <p:sp>
          <p:nvSpPr>
            <p:cNvPr id="5979" name="Google Shape;5979;p76"/>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6"/>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6"/>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76"/>
          <p:cNvGrpSpPr/>
          <p:nvPr/>
        </p:nvGrpSpPr>
        <p:grpSpPr>
          <a:xfrm>
            <a:off x="828113" y="1779835"/>
            <a:ext cx="378270" cy="337551"/>
            <a:chOff x="-42996150" y="3612600"/>
            <a:chExt cx="323750" cy="288900"/>
          </a:xfrm>
        </p:grpSpPr>
        <p:sp>
          <p:nvSpPr>
            <p:cNvPr id="5983" name="Google Shape;5983;p76"/>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6"/>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6"/>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76"/>
          <p:cNvGrpSpPr/>
          <p:nvPr/>
        </p:nvGrpSpPr>
        <p:grpSpPr>
          <a:xfrm>
            <a:off x="830874" y="2189205"/>
            <a:ext cx="372749" cy="370909"/>
            <a:chOff x="-42994575" y="3950300"/>
            <a:chExt cx="319025" cy="317450"/>
          </a:xfrm>
        </p:grpSpPr>
        <p:sp>
          <p:nvSpPr>
            <p:cNvPr id="5987" name="Google Shape;5987;p76"/>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6"/>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6"/>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76"/>
          <p:cNvGrpSpPr/>
          <p:nvPr/>
        </p:nvGrpSpPr>
        <p:grpSpPr>
          <a:xfrm>
            <a:off x="2984269" y="1336037"/>
            <a:ext cx="371785" cy="370879"/>
            <a:chOff x="-41111350" y="3239100"/>
            <a:chExt cx="318200" cy="317425"/>
          </a:xfrm>
        </p:grpSpPr>
        <p:sp>
          <p:nvSpPr>
            <p:cNvPr id="5991" name="Google Shape;5991;p76"/>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6"/>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6"/>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6"/>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76"/>
          <p:cNvGrpSpPr/>
          <p:nvPr/>
        </p:nvGrpSpPr>
        <p:grpSpPr>
          <a:xfrm>
            <a:off x="2980588" y="1771568"/>
            <a:ext cx="379146" cy="370967"/>
            <a:chOff x="-41117650" y="3605525"/>
            <a:chExt cx="324500" cy="317500"/>
          </a:xfrm>
        </p:grpSpPr>
        <p:sp>
          <p:nvSpPr>
            <p:cNvPr id="5996" name="Google Shape;5996;p76"/>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6"/>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6"/>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9" name="Google Shape;5999;p76"/>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0" name="Google Shape;6000;p76"/>
          <p:cNvGrpSpPr/>
          <p:nvPr/>
        </p:nvGrpSpPr>
        <p:grpSpPr>
          <a:xfrm>
            <a:off x="1806843" y="2663092"/>
            <a:ext cx="216271" cy="371814"/>
            <a:chOff x="-39205300" y="3220175"/>
            <a:chExt cx="185100" cy="318225"/>
          </a:xfrm>
        </p:grpSpPr>
        <p:sp>
          <p:nvSpPr>
            <p:cNvPr id="6001" name="Google Shape;6001;p76"/>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6"/>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76"/>
          <p:cNvGrpSpPr/>
          <p:nvPr/>
        </p:nvGrpSpPr>
        <p:grpSpPr>
          <a:xfrm>
            <a:off x="1772370" y="3123163"/>
            <a:ext cx="300016" cy="369273"/>
            <a:chOff x="-39248625" y="3588600"/>
            <a:chExt cx="256775" cy="316050"/>
          </a:xfrm>
        </p:grpSpPr>
        <p:sp>
          <p:nvSpPr>
            <p:cNvPr id="6004" name="Google Shape;6004;p76"/>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6"/>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6" name="Google Shape;6006;p76"/>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6"/>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8" name="Google Shape;6008;p76"/>
          <p:cNvGrpSpPr/>
          <p:nvPr/>
        </p:nvGrpSpPr>
        <p:grpSpPr>
          <a:xfrm>
            <a:off x="1223084" y="1311179"/>
            <a:ext cx="429504" cy="370879"/>
            <a:chOff x="-42651700" y="3217825"/>
            <a:chExt cx="367600" cy="317425"/>
          </a:xfrm>
        </p:grpSpPr>
        <p:sp>
          <p:nvSpPr>
            <p:cNvPr id="6009" name="Google Shape;6009;p76"/>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6"/>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6"/>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6"/>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76"/>
          <p:cNvGrpSpPr/>
          <p:nvPr/>
        </p:nvGrpSpPr>
        <p:grpSpPr>
          <a:xfrm>
            <a:off x="1258516" y="1750829"/>
            <a:ext cx="358640" cy="363226"/>
            <a:chOff x="-42617300" y="3587775"/>
            <a:chExt cx="306950" cy="310875"/>
          </a:xfrm>
        </p:grpSpPr>
        <p:sp>
          <p:nvSpPr>
            <p:cNvPr id="6014" name="Google Shape;6014;p76"/>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6"/>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6" name="Google Shape;6016;p76"/>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7" name="Google Shape;6017;p76"/>
          <p:cNvGrpSpPr/>
          <p:nvPr/>
        </p:nvGrpSpPr>
        <p:grpSpPr>
          <a:xfrm>
            <a:off x="3430343" y="1335569"/>
            <a:ext cx="376926" cy="370324"/>
            <a:chOff x="-40748275" y="3238700"/>
            <a:chExt cx="322600" cy="316950"/>
          </a:xfrm>
        </p:grpSpPr>
        <p:sp>
          <p:nvSpPr>
            <p:cNvPr id="6018" name="Google Shape;6018;p76"/>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6"/>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6"/>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6"/>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6"/>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6"/>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76"/>
          <p:cNvGrpSpPr/>
          <p:nvPr/>
        </p:nvGrpSpPr>
        <p:grpSpPr>
          <a:xfrm>
            <a:off x="3432899" y="1803553"/>
            <a:ext cx="371814" cy="338690"/>
            <a:chOff x="-40745125" y="3632900"/>
            <a:chExt cx="318225" cy="289875"/>
          </a:xfrm>
        </p:grpSpPr>
        <p:sp>
          <p:nvSpPr>
            <p:cNvPr id="6025" name="Google Shape;6025;p76"/>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6"/>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6"/>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6"/>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6"/>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6"/>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6"/>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76"/>
          <p:cNvGrpSpPr/>
          <p:nvPr/>
        </p:nvGrpSpPr>
        <p:grpSpPr>
          <a:xfrm>
            <a:off x="3437047" y="2214764"/>
            <a:ext cx="363518" cy="370178"/>
            <a:chOff x="-40742750" y="3972175"/>
            <a:chExt cx="311125" cy="316825"/>
          </a:xfrm>
        </p:grpSpPr>
        <p:sp>
          <p:nvSpPr>
            <p:cNvPr id="6033" name="Google Shape;6033;p76"/>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6"/>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76"/>
          <p:cNvGrpSpPr/>
          <p:nvPr/>
        </p:nvGrpSpPr>
        <p:grpSpPr>
          <a:xfrm>
            <a:off x="2219708" y="2664932"/>
            <a:ext cx="266892" cy="369974"/>
            <a:chOff x="-38860325" y="3221750"/>
            <a:chExt cx="228425" cy="316650"/>
          </a:xfrm>
        </p:grpSpPr>
        <p:sp>
          <p:nvSpPr>
            <p:cNvPr id="6036" name="Google Shape;6036;p76"/>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6"/>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6"/>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6"/>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76"/>
          <p:cNvGrpSpPr/>
          <p:nvPr/>
        </p:nvGrpSpPr>
        <p:grpSpPr>
          <a:xfrm>
            <a:off x="2170515" y="3126989"/>
            <a:ext cx="380081" cy="367111"/>
            <a:chOff x="-38905225" y="3591875"/>
            <a:chExt cx="325300" cy="314200"/>
          </a:xfrm>
        </p:grpSpPr>
        <p:sp>
          <p:nvSpPr>
            <p:cNvPr id="6041" name="Google Shape;6041;p76"/>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6"/>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6"/>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4" name="Google Shape;6044;p76"/>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5" name="Google Shape;6045;p76"/>
          <p:cNvGrpSpPr/>
          <p:nvPr/>
        </p:nvGrpSpPr>
        <p:grpSpPr>
          <a:xfrm>
            <a:off x="3977265" y="3112069"/>
            <a:ext cx="290815" cy="369740"/>
            <a:chOff x="-37370925" y="3579105"/>
            <a:chExt cx="248900" cy="316450"/>
          </a:xfrm>
        </p:grpSpPr>
        <p:sp>
          <p:nvSpPr>
            <p:cNvPr id="6046" name="Google Shape;6046;p76"/>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6"/>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8" name="Google Shape;6048;p76"/>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6"/>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0" name="Google Shape;6050;p76"/>
          <p:cNvGrpSpPr/>
          <p:nvPr/>
        </p:nvGrpSpPr>
        <p:grpSpPr>
          <a:xfrm>
            <a:off x="1670640" y="2190140"/>
            <a:ext cx="371814" cy="369974"/>
            <a:chOff x="-42259725" y="3951100"/>
            <a:chExt cx="318225" cy="316650"/>
          </a:xfrm>
        </p:grpSpPr>
        <p:sp>
          <p:nvSpPr>
            <p:cNvPr id="6051" name="Google Shape;6051;p76"/>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6"/>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76"/>
          <p:cNvGrpSpPr/>
          <p:nvPr/>
        </p:nvGrpSpPr>
        <p:grpSpPr>
          <a:xfrm>
            <a:off x="3869002" y="1369161"/>
            <a:ext cx="370879" cy="337755"/>
            <a:chOff x="-40378075" y="3267450"/>
            <a:chExt cx="317425" cy="289075"/>
          </a:xfrm>
        </p:grpSpPr>
        <p:sp>
          <p:nvSpPr>
            <p:cNvPr id="6054" name="Google Shape;6054;p76"/>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6"/>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6"/>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6"/>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76"/>
          <p:cNvGrpSpPr/>
          <p:nvPr/>
        </p:nvGrpSpPr>
        <p:grpSpPr>
          <a:xfrm>
            <a:off x="3872668" y="1770429"/>
            <a:ext cx="363548" cy="369974"/>
            <a:chOff x="-40372575" y="3604550"/>
            <a:chExt cx="311150" cy="316650"/>
          </a:xfrm>
        </p:grpSpPr>
        <p:sp>
          <p:nvSpPr>
            <p:cNvPr id="6059" name="Google Shape;6059;p76"/>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6"/>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6"/>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2" name="Google Shape;6062;p76"/>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3" name="Google Shape;6063;p76"/>
          <p:cNvGrpSpPr/>
          <p:nvPr/>
        </p:nvGrpSpPr>
        <p:grpSpPr>
          <a:xfrm>
            <a:off x="2596617" y="2663092"/>
            <a:ext cx="399038" cy="372165"/>
            <a:chOff x="-38542250" y="3220175"/>
            <a:chExt cx="341525" cy="318525"/>
          </a:xfrm>
        </p:grpSpPr>
        <p:sp>
          <p:nvSpPr>
            <p:cNvPr id="6064" name="Google Shape;6064;p76"/>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6"/>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6"/>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76"/>
          <p:cNvGrpSpPr/>
          <p:nvPr/>
        </p:nvGrpSpPr>
        <p:grpSpPr>
          <a:xfrm>
            <a:off x="2618549" y="3122462"/>
            <a:ext cx="369974" cy="369068"/>
            <a:chOff x="-38537400" y="3588000"/>
            <a:chExt cx="316650" cy="315875"/>
          </a:xfrm>
        </p:grpSpPr>
        <p:sp>
          <p:nvSpPr>
            <p:cNvPr id="6068" name="Google Shape;6068;p76"/>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6"/>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6"/>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6"/>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76"/>
          <p:cNvGrpSpPr/>
          <p:nvPr/>
        </p:nvGrpSpPr>
        <p:grpSpPr>
          <a:xfrm>
            <a:off x="2617629" y="3579991"/>
            <a:ext cx="371814" cy="369974"/>
            <a:chOff x="-38538975" y="3954250"/>
            <a:chExt cx="318225" cy="316650"/>
          </a:xfrm>
        </p:grpSpPr>
        <p:sp>
          <p:nvSpPr>
            <p:cNvPr id="6073" name="Google Shape;6073;p76"/>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6"/>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76"/>
          <p:cNvGrpSpPr/>
          <p:nvPr/>
        </p:nvGrpSpPr>
        <p:grpSpPr>
          <a:xfrm>
            <a:off x="3934941" y="3574918"/>
            <a:ext cx="375465" cy="371814"/>
            <a:chOff x="-37385100" y="3949908"/>
            <a:chExt cx="321350" cy="318225"/>
          </a:xfrm>
        </p:grpSpPr>
        <p:sp>
          <p:nvSpPr>
            <p:cNvPr id="6076" name="Google Shape;6076;p76"/>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6"/>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8" name="Google Shape;6078;p76"/>
          <p:cNvGrpSpPr/>
          <p:nvPr/>
        </p:nvGrpSpPr>
        <p:grpSpPr>
          <a:xfrm>
            <a:off x="2110600" y="1310478"/>
            <a:ext cx="370909" cy="370675"/>
            <a:chOff x="-41895050" y="3217225"/>
            <a:chExt cx="317450" cy="317250"/>
          </a:xfrm>
        </p:grpSpPr>
        <p:sp>
          <p:nvSpPr>
            <p:cNvPr id="6079" name="Google Shape;6079;p76"/>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6"/>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6"/>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6"/>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6"/>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76"/>
          <p:cNvGrpSpPr/>
          <p:nvPr/>
        </p:nvGrpSpPr>
        <p:grpSpPr>
          <a:xfrm>
            <a:off x="2110148" y="1747412"/>
            <a:ext cx="371814" cy="369974"/>
            <a:chOff x="-41893475" y="3584850"/>
            <a:chExt cx="318225" cy="316650"/>
          </a:xfrm>
        </p:grpSpPr>
        <p:sp>
          <p:nvSpPr>
            <p:cNvPr id="6085" name="Google Shape;6085;p76"/>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6"/>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6"/>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6"/>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9" name="Google Shape;6089;p76"/>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6"/>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1" name="Google Shape;6091;p76"/>
          <p:cNvGrpSpPr/>
          <p:nvPr/>
        </p:nvGrpSpPr>
        <p:grpSpPr>
          <a:xfrm>
            <a:off x="880176" y="3142704"/>
            <a:ext cx="337522" cy="370909"/>
            <a:chOff x="-39998250" y="3605325"/>
            <a:chExt cx="288875" cy="317450"/>
          </a:xfrm>
        </p:grpSpPr>
        <p:sp>
          <p:nvSpPr>
            <p:cNvPr id="6092" name="Google Shape;6092;p76"/>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6"/>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4" name="Google Shape;6094;p76"/>
          <p:cNvGrpSpPr/>
          <p:nvPr/>
        </p:nvGrpSpPr>
        <p:grpSpPr>
          <a:xfrm>
            <a:off x="863950" y="3601168"/>
            <a:ext cx="369974" cy="369945"/>
            <a:chOff x="-40011050" y="3972375"/>
            <a:chExt cx="316650" cy="316625"/>
          </a:xfrm>
        </p:grpSpPr>
        <p:sp>
          <p:nvSpPr>
            <p:cNvPr id="6095" name="Google Shape;6095;p76"/>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6"/>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76"/>
          <p:cNvGrpSpPr/>
          <p:nvPr/>
        </p:nvGrpSpPr>
        <p:grpSpPr>
          <a:xfrm>
            <a:off x="3095881" y="2665867"/>
            <a:ext cx="266921" cy="369039"/>
            <a:chOff x="-38129425" y="3222550"/>
            <a:chExt cx="228450" cy="315850"/>
          </a:xfrm>
        </p:grpSpPr>
        <p:sp>
          <p:nvSpPr>
            <p:cNvPr id="6098" name="Google Shape;6098;p76"/>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6"/>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0" name="Google Shape;6100;p76"/>
          <p:cNvGrpSpPr/>
          <p:nvPr/>
        </p:nvGrpSpPr>
        <p:grpSpPr>
          <a:xfrm>
            <a:off x="3050850" y="3122462"/>
            <a:ext cx="371785" cy="369974"/>
            <a:chOff x="-38172725" y="3588000"/>
            <a:chExt cx="318200" cy="316650"/>
          </a:xfrm>
        </p:grpSpPr>
        <p:sp>
          <p:nvSpPr>
            <p:cNvPr id="6101" name="Google Shape;6101;p76"/>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6"/>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6"/>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6"/>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6"/>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6"/>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6"/>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6"/>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9" name="Google Shape;6109;p76"/>
          <p:cNvGrpSpPr/>
          <p:nvPr/>
        </p:nvGrpSpPr>
        <p:grpSpPr>
          <a:xfrm>
            <a:off x="3126752" y="3580897"/>
            <a:ext cx="219981" cy="369974"/>
            <a:chOff x="-38109725" y="3955025"/>
            <a:chExt cx="188275" cy="316650"/>
          </a:xfrm>
        </p:grpSpPr>
        <p:sp>
          <p:nvSpPr>
            <p:cNvPr id="6110" name="Google Shape;6110;p76"/>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6"/>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2" name="Google Shape;6112;p76"/>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3" name="Google Shape;6113;p76"/>
          <p:cNvGrpSpPr/>
          <p:nvPr/>
        </p:nvGrpSpPr>
        <p:grpSpPr>
          <a:xfrm>
            <a:off x="2542151" y="1312318"/>
            <a:ext cx="373654" cy="369068"/>
            <a:chOff x="-41530375" y="3218800"/>
            <a:chExt cx="319800" cy="315875"/>
          </a:xfrm>
        </p:grpSpPr>
        <p:sp>
          <p:nvSpPr>
            <p:cNvPr id="6114" name="Google Shape;6114;p76"/>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6"/>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6" name="Google Shape;6116;p76"/>
          <p:cNvGrpSpPr/>
          <p:nvPr/>
        </p:nvGrpSpPr>
        <p:grpSpPr>
          <a:xfrm>
            <a:off x="2544444" y="1827476"/>
            <a:ext cx="369068" cy="289004"/>
            <a:chOff x="-41526450" y="3653375"/>
            <a:chExt cx="315875" cy="247350"/>
          </a:xfrm>
        </p:grpSpPr>
        <p:sp>
          <p:nvSpPr>
            <p:cNvPr id="6117" name="Google Shape;6117;p76"/>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6"/>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9" name="Google Shape;6119;p76"/>
          <p:cNvGrpSpPr/>
          <p:nvPr/>
        </p:nvGrpSpPr>
        <p:grpSpPr>
          <a:xfrm>
            <a:off x="2545831" y="2190140"/>
            <a:ext cx="366293" cy="369974"/>
            <a:chOff x="-41526450" y="3951100"/>
            <a:chExt cx="313500" cy="316650"/>
          </a:xfrm>
        </p:grpSpPr>
        <p:sp>
          <p:nvSpPr>
            <p:cNvPr id="6120" name="Google Shape;6120;p76"/>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6"/>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6"/>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76"/>
          <p:cNvGrpSpPr/>
          <p:nvPr/>
        </p:nvGrpSpPr>
        <p:grpSpPr>
          <a:xfrm>
            <a:off x="1311086" y="2684269"/>
            <a:ext cx="339595" cy="371814"/>
            <a:chOff x="-39625900" y="3238300"/>
            <a:chExt cx="290650" cy="318225"/>
          </a:xfrm>
        </p:grpSpPr>
        <p:sp>
          <p:nvSpPr>
            <p:cNvPr id="6124" name="Google Shape;6124;p76"/>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6"/>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6" name="Google Shape;6126;p76"/>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7" name="Google Shape;6127;p76"/>
          <p:cNvGrpSpPr/>
          <p:nvPr/>
        </p:nvGrpSpPr>
        <p:grpSpPr>
          <a:xfrm>
            <a:off x="1305137" y="3600730"/>
            <a:ext cx="366293" cy="370441"/>
            <a:chOff x="-39647175" y="3972000"/>
            <a:chExt cx="313500" cy="317050"/>
          </a:xfrm>
        </p:grpSpPr>
        <p:sp>
          <p:nvSpPr>
            <p:cNvPr id="6128" name="Google Shape;6128;p76"/>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6"/>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6"/>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76"/>
          <p:cNvGrpSpPr/>
          <p:nvPr/>
        </p:nvGrpSpPr>
        <p:grpSpPr>
          <a:xfrm>
            <a:off x="3474265" y="2664728"/>
            <a:ext cx="375495" cy="370879"/>
            <a:chOff x="-37808850" y="3221575"/>
            <a:chExt cx="321375" cy="317425"/>
          </a:xfrm>
        </p:grpSpPr>
        <p:sp>
          <p:nvSpPr>
            <p:cNvPr id="6132" name="Google Shape;6132;p76"/>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6"/>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76"/>
          <p:cNvGrpSpPr/>
          <p:nvPr/>
        </p:nvGrpSpPr>
        <p:grpSpPr>
          <a:xfrm>
            <a:off x="3483038" y="3186759"/>
            <a:ext cx="372749" cy="241158"/>
            <a:chOff x="-37806500" y="3643030"/>
            <a:chExt cx="319025" cy="206400"/>
          </a:xfrm>
        </p:grpSpPr>
        <p:sp>
          <p:nvSpPr>
            <p:cNvPr id="6135" name="Google Shape;6135;p76"/>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6"/>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76"/>
          <p:cNvGrpSpPr/>
          <p:nvPr/>
        </p:nvGrpSpPr>
        <p:grpSpPr>
          <a:xfrm>
            <a:off x="3485346" y="3579056"/>
            <a:ext cx="368134" cy="371814"/>
            <a:chOff x="-37804925" y="3953450"/>
            <a:chExt cx="315075" cy="318225"/>
          </a:xfrm>
        </p:grpSpPr>
        <p:sp>
          <p:nvSpPr>
            <p:cNvPr id="6138" name="Google Shape;6138;p76"/>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6"/>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6"/>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1" name="Google Shape;6141;p76"/>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2" name="Google Shape;6142;p76"/>
          <p:cNvGrpSpPr/>
          <p:nvPr/>
        </p:nvGrpSpPr>
        <p:grpSpPr>
          <a:xfrm>
            <a:off x="4840364" y="1328538"/>
            <a:ext cx="355663" cy="308725"/>
            <a:chOff x="-28462125" y="3199700"/>
            <a:chExt cx="298550" cy="259150"/>
          </a:xfrm>
        </p:grpSpPr>
        <p:sp>
          <p:nvSpPr>
            <p:cNvPr id="6143" name="Google Shape;6143;p76"/>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6"/>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6"/>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76"/>
          <p:cNvGrpSpPr/>
          <p:nvPr/>
        </p:nvGrpSpPr>
        <p:grpSpPr>
          <a:xfrm>
            <a:off x="4841317" y="1763228"/>
            <a:ext cx="353757" cy="352833"/>
            <a:chOff x="-28461325" y="3545475"/>
            <a:chExt cx="296950" cy="296175"/>
          </a:xfrm>
        </p:grpSpPr>
        <p:sp>
          <p:nvSpPr>
            <p:cNvPr id="6147" name="Google Shape;6147;p76"/>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6"/>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6"/>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6"/>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6"/>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6"/>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76"/>
          <p:cNvGrpSpPr/>
          <p:nvPr/>
        </p:nvGrpSpPr>
        <p:grpSpPr>
          <a:xfrm>
            <a:off x="4837550" y="2213272"/>
            <a:ext cx="361292" cy="352803"/>
            <a:chOff x="-28463700" y="3914875"/>
            <a:chExt cx="303275" cy="296150"/>
          </a:xfrm>
        </p:grpSpPr>
        <p:sp>
          <p:nvSpPr>
            <p:cNvPr id="6154" name="Google Shape;6154;p76"/>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6"/>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6" name="Google Shape;6156;p76"/>
          <p:cNvGrpSpPr/>
          <p:nvPr/>
        </p:nvGrpSpPr>
        <p:grpSpPr>
          <a:xfrm>
            <a:off x="7072335" y="1369355"/>
            <a:ext cx="351880" cy="227092"/>
            <a:chOff x="-26573400" y="3224125"/>
            <a:chExt cx="295375" cy="190625"/>
          </a:xfrm>
        </p:grpSpPr>
        <p:sp>
          <p:nvSpPr>
            <p:cNvPr id="6157" name="Google Shape;6157;p76"/>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6"/>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76"/>
          <p:cNvGrpSpPr/>
          <p:nvPr/>
        </p:nvGrpSpPr>
        <p:grpSpPr>
          <a:xfrm>
            <a:off x="7072335" y="1763690"/>
            <a:ext cx="351880" cy="351910"/>
            <a:chOff x="-26573400" y="3546250"/>
            <a:chExt cx="295375" cy="295400"/>
          </a:xfrm>
        </p:grpSpPr>
        <p:sp>
          <p:nvSpPr>
            <p:cNvPr id="6160" name="Google Shape;6160;p76"/>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6"/>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6"/>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6"/>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6"/>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76"/>
          <p:cNvGrpSpPr/>
          <p:nvPr/>
        </p:nvGrpSpPr>
        <p:grpSpPr>
          <a:xfrm>
            <a:off x="7060615" y="2213599"/>
            <a:ext cx="375319" cy="352148"/>
            <a:chOff x="-26583625" y="3917025"/>
            <a:chExt cx="315050" cy="295600"/>
          </a:xfrm>
        </p:grpSpPr>
        <p:sp>
          <p:nvSpPr>
            <p:cNvPr id="6166" name="Google Shape;6166;p76"/>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6"/>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6"/>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6"/>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0" name="Google Shape;6170;p76"/>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1" name="Google Shape;6171;p76"/>
          <p:cNvGrpSpPr/>
          <p:nvPr/>
        </p:nvGrpSpPr>
        <p:grpSpPr>
          <a:xfrm>
            <a:off x="5759130" y="3172629"/>
            <a:ext cx="289039" cy="352833"/>
            <a:chOff x="-24694925" y="3518700"/>
            <a:chExt cx="242625" cy="296175"/>
          </a:xfrm>
        </p:grpSpPr>
        <p:sp>
          <p:nvSpPr>
            <p:cNvPr id="6172" name="Google Shape;6172;p76"/>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6"/>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6"/>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6"/>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76"/>
          <p:cNvGrpSpPr/>
          <p:nvPr/>
        </p:nvGrpSpPr>
        <p:grpSpPr>
          <a:xfrm>
            <a:off x="5758668" y="3622657"/>
            <a:ext cx="289962" cy="352833"/>
            <a:chOff x="-24709100" y="3888875"/>
            <a:chExt cx="243400" cy="296175"/>
          </a:xfrm>
        </p:grpSpPr>
        <p:sp>
          <p:nvSpPr>
            <p:cNvPr id="6177" name="Google Shape;6177;p76"/>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6"/>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6"/>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76"/>
          <p:cNvGrpSpPr/>
          <p:nvPr/>
        </p:nvGrpSpPr>
        <p:grpSpPr>
          <a:xfrm>
            <a:off x="7958668" y="2695320"/>
            <a:ext cx="356556" cy="349557"/>
            <a:chOff x="-22863675" y="3131775"/>
            <a:chExt cx="299300" cy="293425"/>
          </a:xfrm>
        </p:grpSpPr>
        <p:sp>
          <p:nvSpPr>
            <p:cNvPr id="6181" name="Google Shape;6181;p76"/>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6"/>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6"/>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76"/>
          <p:cNvGrpSpPr/>
          <p:nvPr/>
        </p:nvGrpSpPr>
        <p:grpSpPr>
          <a:xfrm>
            <a:off x="5301532" y="1306499"/>
            <a:ext cx="310602" cy="352803"/>
            <a:chOff x="-28069875" y="3175300"/>
            <a:chExt cx="260725" cy="296150"/>
          </a:xfrm>
        </p:grpSpPr>
        <p:sp>
          <p:nvSpPr>
            <p:cNvPr id="6185" name="Google Shape;6185;p76"/>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6"/>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6"/>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6"/>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6"/>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6"/>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6"/>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6"/>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6"/>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4" name="Google Shape;6194;p76"/>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5" name="Google Shape;6195;p76"/>
          <p:cNvGrpSpPr/>
          <p:nvPr/>
        </p:nvGrpSpPr>
        <p:grpSpPr>
          <a:xfrm>
            <a:off x="5342810" y="2213733"/>
            <a:ext cx="228045" cy="351880"/>
            <a:chOff x="-28032075" y="3916450"/>
            <a:chExt cx="191425" cy="295375"/>
          </a:xfrm>
        </p:grpSpPr>
        <p:sp>
          <p:nvSpPr>
            <p:cNvPr id="6196" name="Google Shape;6196;p76"/>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6"/>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6"/>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76"/>
          <p:cNvGrpSpPr/>
          <p:nvPr/>
        </p:nvGrpSpPr>
        <p:grpSpPr>
          <a:xfrm>
            <a:off x="7508157" y="1306484"/>
            <a:ext cx="352833" cy="352833"/>
            <a:chOff x="-26201650" y="3176075"/>
            <a:chExt cx="296175" cy="296175"/>
          </a:xfrm>
        </p:grpSpPr>
        <p:sp>
          <p:nvSpPr>
            <p:cNvPr id="6200" name="Google Shape;6200;p76"/>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6"/>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76"/>
          <p:cNvGrpSpPr/>
          <p:nvPr/>
        </p:nvGrpSpPr>
        <p:grpSpPr>
          <a:xfrm>
            <a:off x="7507680" y="1763705"/>
            <a:ext cx="353786" cy="351880"/>
            <a:chOff x="-26204800" y="3547050"/>
            <a:chExt cx="296975" cy="295375"/>
          </a:xfrm>
        </p:grpSpPr>
        <p:sp>
          <p:nvSpPr>
            <p:cNvPr id="6203" name="Google Shape;6203;p76"/>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6"/>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5" name="Google Shape;6205;p76"/>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6" name="Google Shape;6206;p76"/>
          <p:cNvGrpSpPr/>
          <p:nvPr/>
        </p:nvGrpSpPr>
        <p:grpSpPr>
          <a:xfrm>
            <a:off x="6178935" y="2693683"/>
            <a:ext cx="345328" cy="352833"/>
            <a:chOff x="-24353875" y="3147725"/>
            <a:chExt cx="289875" cy="296175"/>
          </a:xfrm>
        </p:grpSpPr>
        <p:sp>
          <p:nvSpPr>
            <p:cNvPr id="6207" name="Google Shape;6207;p76"/>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6"/>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76"/>
          <p:cNvGrpSpPr/>
          <p:nvPr/>
        </p:nvGrpSpPr>
        <p:grpSpPr>
          <a:xfrm>
            <a:off x="6186917" y="3173090"/>
            <a:ext cx="329365" cy="351910"/>
            <a:chOff x="-24344425" y="3519475"/>
            <a:chExt cx="276475" cy="295400"/>
          </a:xfrm>
        </p:grpSpPr>
        <p:sp>
          <p:nvSpPr>
            <p:cNvPr id="6210" name="Google Shape;6210;p76"/>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6"/>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76"/>
          <p:cNvGrpSpPr/>
          <p:nvPr/>
        </p:nvGrpSpPr>
        <p:grpSpPr>
          <a:xfrm>
            <a:off x="6176597" y="3625010"/>
            <a:ext cx="350004" cy="348128"/>
            <a:chOff x="-24353075" y="3891250"/>
            <a:chExt cx="293800" cy="292225"/>
          </a:xfrm>
        </p:grpSpPr>
        <p:sp>
          <p:nvSpPr>
            <p:cNvPr id="6213" name="Google Shape;6213;p76"/>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6"/>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76"/>
          <p:cNvGrpSpPr/>
          <p:nvPr/>
        </p:nvGrpSpPr>
        <p:grpSpPr>
          <a:xfrm>
            <a:off x="7960068" y="3173313"/>
            <a:ext cx="353757" cy="351463"/>
            <a:chOff x="-22845575" y="3504075"/>
            <a:chExt cx="296950" cy="295025"/>
          </a:xfrm>
        </p:grpSpPr>
        <p:sp>
          <p:nvSpPr>
            <p:cNvPr id="6216" name="Google Shape;6216;p76"/>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6"/>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76"/>
          <p:cNvGrpSpPr/>
          <p:nvPr/>
        </p:nvGrpSpPr>
        <p:grpSpPr>
          <a:xfrm>
            <a:off x="5753249" y="1306961"/>
            <a:ext cx="299344" cy="351880"/>
            <a:chOff x="-27691025" y="3175300"/>
            <a:chExt cx="251275" cy="295375"/>
          </a:xfrm>
        </p:grpSpPr>
        <p:sp>
          <p:nvSpPr>
            <p:cNvPr id="6219" name="Google Shape;6219;p76"/>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6"/>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6"/>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6"/>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76"/>
          <p:cNvGrpSpPr/>
          <p:nvPr/>
        </p:nvGrpSpPr>
        <p:grpSpPr>
          <a:xfrm>
            <a:off x="5725566" y="1825637"/>
            <a:ext cx="354710" cy="228015"/>
            <a:chOff x="-27721750" y="3598250"/>
            <a:chExt cx="297750" cy="191400"/>
          </a:xfrm>
        </p:grpSpPr>
        <p:sp>
          <p:nvSpPr>
            <p:cNvPr id="6224" name="Google Shape;6224;p76"/>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6"/>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76"/>
          <p:cNvGrpSpPr/>
          <p:nvPr/>
        </p:nvGrpSpPr>
        <p:grpSpPr>
          <a:xfrm>
            <a:off x="5726966" y="2219183"/>
            <a:ext cx="351910" cy="340980"/>
            <a:chOff x="-27719400" y="3925600"/>
            <a:chExt cx="295400" cy="286225"/>
          </a:xfrm>
        </p:grpSpPr>
        <p:sp>
          <p:nvSpPr>
            <p:cNvPr id="6227" name="Google Shape;6227;p76"/>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6"/>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9" name="Google Shape;6229;p76"/>
          <p:cNvGrpSpPr/>
          <p:nvPr/>
        </p:nvGrpSpPr>
        <p:grpSpPr>
          <a:xfrm>
            <a:off x="7948238" y="1306023"/>
            <a:ext cx="353757" cy="353757"/>
            <a:chOff x="-25834600" y="3176875"/>
            <a:chExt cx="296950" cy="296950"/>
          </a:xfrm>
        </p:grpSpPr>
        <p:sp>
          <p:nvSpPr>
            <p:cNvPr id="6230" name="Google Shape;6230;p76"/>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6"/>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6"/>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6"/>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6"/>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76"/>
          <p:cNvGrpSpPr/>
          <p:nvPr/>
        </p:nvGrpSpPr>
        <p:grpSpPr>
          <a:xfrm>
            <a:off x="7948238" y="1774024"/>
            <a:ext cx="353757" cy="331241"/>
            <a:chOff x="-25834600" y="3564375"/>
            <a:chExt cx="296950" cy="278050"/>
          </a:xfrm>
        </p:grpSpPr>
        <p:sp>
          <p:nvSpPr>
            <p:cNvPr id="6236" name="Google Shape;6236;p76"/>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6"/>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6"/>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6"/>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6"/>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6"/>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6"/>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6"/>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76"/>
          <p:cNvGrpSpPr/>
          <p:nvPr/>
        </p:nvGrpSpPr>
        <p:grpSpPr>
          <a:xfrm>
            <a:off x="7946362" y="2213376"/>
            <a:ext cx="357509" cy="352595"/>
            <a:chOff x="-25834600" y="3915850"/>
            <a:chExt cx="300100" cy="295975"/>
          </a:xfrm>
        </p:grpSpPr>
        <p:sp>
          <p:nvSpPr>
            <p:cNvPr id="6245" name="Google Shape;6245;p76"/>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6"/>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6"/>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76"/>
          <p:cNvGrpSpPr/>
          <p:nvPr/>
        </p:nvGrpSpPr>
        <p:grpSpPr>
          <a:xfrm>
            <a:off x="6681790" y="2694606"/>
            <a:ext cx="228968" cy="350987"/>
            <a:chOff x="-23930925" y="3149300"/>
            <a:chExt cx="192200" cy="294625"/>
          </a:xfrm>
        </p:grpSpPr>
        <p:sp>
          <p:nvSpPr>
            <p:cNvPr id="6249" name="Google Shape;6249;p76"/>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6"/>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6"/>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6"/>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76"/>
          <p:cNvGrpSpPr/>
          <p:nvPr/>
        </p:nvGrpSpPr>
        <p:grpSpPr>
          <a:xfrm>
            <a:off x="6638620" y="3173090"/>
            <a:ext cx="315307" cy="351910"/>
            <a:chOff x="-23962425" y="3519475"/>
            <a:chExt cx="264675" cy="295400"/>
          </a:xfrm>
        </p:grpSpPr>
        <p:sp>
          <p:nvSpPr>
            <p:cNvPr id="6254" name="Google Shape;6254;p76"/>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6"/>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6" name="Google Shape;6256;p76"/>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7" name="Google Shape;6257;p76"/>
          <p:cNvGrpSpPr/>
          <p:nvPr/>
        </p:nvGrpSpPr>
        <p:grpSpPr>
          <a:xfrm>
            <a:off x="8017295" y="3623134"/>
            <a:ext cx="239302" cy="351880"/>
            <a:chOff x="-22788075" y="3904625"/>
            <a:chExt cx="200875" cy="295375"/>
          </a:xfrm>
        </p:grpSpPr>
        <p:sp>
          <p:nvSpPr>
            <p:cNvPr id="6258" name="Google Shape;6258;p76"/>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6"/>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6"/>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6"/>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76"/>
          <p:cNvGrpSpPr/>
          <p:nvPr/>
        </p:nvGrpSpPr>
        <p:grpSpPr>
          <a:xfrm>
            <a:off x="6172593" y="1306499"/>
            <a:ext cx="354710" cy="352803"/>
            <a:chOff x="-27351575" y="3175300"/>
            <a:chExt cx="297750" cy="296150"/>
          </a:xfrm>
        </p:grpSpPr>
        <p:sp>
          <p:nvSpPr>
            <p:cNvPr id="6263" name="Google Shape;6263;p76"/>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6"/>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6"/>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6"/>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76"/>
          <p:cNvGrpSpPr/>
          <p:nvPr/>
        </p:nvGrpSpPr>
        <p:grpSpPr>
          <a:xfrm>
            <a:off x="6218402" y="1758809"/>
            <a:ext cx="269293" cy="353072"/>
            <a:chOff x="-27313750" y="3545275"/>
            <a:chExt cx="226050" cy="296375"/>
          </a:xfrm>
        </p:grpSpPr>
        <p:sp>
          <p:nvSpPr>
            <p:cNvPr id="6268" name="Google Shape;6268;p76"/>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6"/>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6"/>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76"/>
          <p:cNvGrpSpPr/>
          <p:nvPr/>
        </p:nvGrpSpPr>
        <p:grpSpPr>
          <a:xfrm>
            <a:off x="6172593" y="2211380"/>
            <a:ext cx="354710" cy="356586"/>
            <a:chOff x="-27351575" y="3915650"/>
            <a:chExt cx="297750" cy="299325"/>
          </a:xfrm>
        </p:grpSpPr>
        <p:sp>
          <p:nvSpPr>
            <p:cNvPr id="6272" name="Google Shape;6272;p76"/>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6"/>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76"/>
          <p:cNvGrpSpPr/>
          <p:nvPr/>
        </p:nvGrpSpPr>
        <p:grpSpPr>
          <a:xfrm>
            <a:off x="4860084" y="2693579"/>
            <a:ext cx="319060" cy="353042"/>
            <a:chOff x="-25445525" y="3175900"/>
            <a:chExt cx="267825" cy="296350"/>
          </a:xfrm>
        </p:grpSpPr>
        <p:sp>
          <p:nvSpPr>
            <p:cNvPr id="6275" name="Google Shape;6275;p76"/>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6"/>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6"/>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76"/>
          <p:cNvGrpSpPr/>
          <p:nvPr/>
        </p:nvGrpSpPr>
        <p:grpSpPr>
          <a:xfrm>
            <a:off x="4841797" y="3183902"/>
            <a:ext cx="355633" cy="330288"/>
            <a:chOff x="-25465200" y="3565175"/>
            <a:chExt cx="298525" cy="277250"/>
          </a:xfrm>
        </p:grpSpPr>
        <p:sp>
          <p:nvSpPr>
            <p:cNvPr id="6279" name="Google Shape;6279;p76"/>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6"/>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1" name="Google Shape;6281;p76"/>
          <p:cNvGrpSpPr/>
          <p:nvPr/>
        </p:nvGrpSpPr>
        <p:grpSpPr>
          <a:xfrm>
            <a:off x="4841336" y="3623432"/>
            <a:ext cx="356556" cy="351285"/>
            <a:chOff x="-25465200" y="3916150"/>
            <a:chExt cx="299300" cy="294875"/>
          </a:xfrm>
        </p:grpSpPr>
        <p:sp>
          <p:nvSpPr>
            <p:cNvPr id="6282" name="Google Shape;6282;p76"/>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6"/>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76"/>
          <p:cNvGrpSpPr/>
          <p:nvPr/>
        </p:nvGrpSpPr>
        <p:grpSpPr>
          <a:xfrm>
            <a:off x="7068775" y="2693698"/>
            <a:ext cx="351880" cy="352803"/>
            <a:chOff x="-23615075" y="3148525"/>
            <a:chExt cx="295375" cy="296150"/>
          </a:xfrm>
        </p:grpSpPr>
        <p:sp>
          <p:nvSpPr>
            <p:cNvPr id="6285" name="Google Shape;6285;p76"/>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6"/>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6"/>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6"/>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9" name="Google Shape;6289;p76"/>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0" name="Google Shape;6290;p76"/>
          <p:cNvGrpSpPr/>
          <p:nvPr/>
        </p:nvGrpSpPr>
        <p:grpSpPr>
          <a:xfrm>
            <a:off x="7068299" y="3632977"/>
            <a:ext cx="352833" cy="332194"/>
            <a:chOff x="-23615075" y="3906200"/>
            <a:chExt cx="296175" cy="278850"/>
          </a:xfrm>
        </p:grpSpPr>
        <p:sp>
          <p:nvSpPr>
            <p:cNvPr id="6291" name="Google Shape;6291;p76"/>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6"/>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6"/>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4" name="Google Shape;6294;p76"/>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5" name="Google Shape;6295;p76"/>
          <p:cNvGrpSpPr/>
          <p:nvPr/>
        </p:nvGrpSpPr>
        <p:grpSpPr>
          <a:xfrm>
            <a:off x="6617268" y="1306618"/>
            <a:ext cx="353757" cy="352565"/>
            <a:chOff x="-26980600" y="3175500"/>
            <a:chExt cx="296950" cy="295950"/>
          </a:xfrm>
        </p:grpSpPr>
        <p:sp>
          <p:nvSpPr>
            <p:cNvPr id="6296" name="Google Shape;6296;p76"/>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6"/>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6"/>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9" name="Google Shape;6299;p76"/>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0" name="Google Shape;6300;p76"/>
          <p:cNvGrpSpPr/>
          <p:nvPr/>
        </p:nvGrpSpPr>
        <p:grpSpPr>
          <a:xfrm>
            <a:off x="6617744" y="2245154"/>
            <a:ext cx="352803" cy="289039"/>
            <a:chOff x="-26981375" y="3951875"/>
            <a:chExt cx="296150" cy="242625"/>
          </a:xfrm>
        </p:grpSpPr>
        <p:sp>
          <p:nvSpPr>
            <p:cNvPr id="6301" name="Google Shape;6301;p76"/>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6"/>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6"/>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76"/>
          <p:cNvGrpSpPr/>
          <p:nvPr/>
        </p:nvGrpSpPr>
        <p:grpSpPr>
          <a:xfrm>
            <a:off x="5282787" y="2692745"/>
            <a:ext cx="351910" cy="354710"/>
            <a:chOff x="-25094250" y="3176075"/>
            <a:chExt cx="295400" cy="297750"/>
          </a:xfrm>
        </p:grpSpPr>
        <p:sp>
          <p:nvSpPr>
            <p:cNvPr id="6305" name="Google Shape;6305;p76"/>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6"/>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6"/>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76"/>
          <p:cNvGrpSpPr/>
          <p:nvPr/>
        </p:nvGrpSpPr>
        <p:grpSpPr>
          <a:xfrm>
            <a:off x="5282787" y="3173106"/>
            <a:ext cx="351910" cy="351880"/>
            <a:chOff x="-25094250" y="3547050"/>
            <a:chExt cx="295400" cy="295375"/>
          </a:xfrm>
        </p:grpSpPr>
        <p:sp>
          <p:nvSpPr>
            <p:cNvPr id="6309" name="Google Shape;6309;p76"/>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6"/>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6"/>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6"/>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6"/>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4" name="Google Shape;6314;p76"/>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5" name="Google Shape;6315;p76"/>
          <p:cNvGrpSpPr/>
          <p:nvPr/>
        </p:nvGrpSpPr>
        <p:grpSpPr>
          <a:xfrm>
            <a:off x="7514864" y="2693698"/>
            <a:ext cx="352803" cy="352803"/>
            <a:chOff x="-23245675" y="3148525"/>
            <a:chExt cx="296150" cy="296150"/>
          </a:xfrm>
        </p:grpSpPr>
        <p:sp>
          <p:nvSpPr>
            <p:cNvPr id="6316" name="Google Shape;6316;p76"/>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6"/>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6"/>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9" name="Google Shape;6319;p76"/>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0" name="Google Shape;6320;p76"/>
          <p:cNvGrpSpPr/>
          <p:nvPr/>
        </p:nvGrpSpPr>
        <p:grpSpPr>
          <a:xfrm>
            <a:off x="7515325" y="3622672"/>
            <a:ext cx="351880" cy="352803"/>
            <a:chOff x="-23244900" y="3888100"/>
            <a:chExt cx="295375" cy="296150"/>
          </a:xfrm>
        </p:grpSpPr>
        <p:sp>
          <p:nvSpPr>
            <p:cNvPr id="6321" name="Google Shape;6321;p76"/>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6"/>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6"/>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6"/>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6"/>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6"/>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6"/>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6"/>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6"/>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6"/>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6"/>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2" name="Google Shape;6332;p76"/>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6"/>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334" name="Google Shape;6334;p76"/>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38"/>
        <p:cNvGrpSpPr/>
        <p:nvPr/>
      </p:nvGrpSpPr>
      <p:grpSpPr>
        <a:xfrm>
          <a:off x="0" y="0"/>
          <a:ext cx="0" cy="0"/>
          <a:chOff x="0" y="0"/>
          <a:chExt cx="0" cy="0"/>
        </a:xfrm>
      </p:grpSpPr>
      <p:sp>
        <p:nvSpPr>
          <p:cNvPr id="6339" name="Google Shape;6339;p77"/>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0" name="Google Shape;6340;p77"/>
          <p:cNvGrpSpPr/>
          <p:nvPr/>
        </p:nvGrpSpPr>
        <p:grpSpPr>
          <a:xfrm>
            <a:off x="832654" y="1819647"/>
            <a:ext cx="367261" cy="367261"/>
            <a:chOff x="-65145700" y="3727425"/>
            <a:chExt cx="317425" cy="317425"/>
          </a:xfrm>
        </p:grpSpPr>
        <p:sp>
          <p:nvSpPr>
            <p:cNvPr id="6341" name="Google Shape;6341;p77"/>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7"/>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77"/>
          <p:cNvGrpSpPr/>
          <p:nvPr/>
        </p:nvGrpSpPr>
        <p:grpSpPr>
          <a:xfrm>
            <a:off x="835851" y="2248561"/>
            <a:ext cx="360868" cy="367261"/>
            <a:chOff x="-65144125" y="4094450"/>
            <a:chExt cx="311900" cy="317425"/>
          </a:xfrm>
        </p:grpSpPr>
        <p:sp>
          <p:nvSpPr>
            <p:cNvPr id="6344" name="Google Shape;6344;p77"/>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7"/>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7"/>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7" name="Google Shape;6347;p77"/>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8" name="Google Shape;6348;p77"/>
          <p:cNvGrpSpPr/>
          <p:nvPr/>
        </p:nvGrpSpPr>
        <p:grpSpPr>
          <a:xfrm>
            <a:off x="3039420" y="1819256"/>
            <a:ext cx="370645" cy="368042"/>
            <a:chOff x="-63250675" y="3744075"/>
            <a:chExt cx="320350" cy="318100"/>
          </a:xfrm>
        </p:grpSpPr>
        <p:sp>
          <p:nvSpPr>
            <p:cNvPr id="6349" name="Google Shape;6349;p77"/>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7"/>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7"/>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77"/>
          <p:cNvGrpSpPr/>
          <p:nvPr/>
        </p:nvGrpSpPr>
        <p:grpSpPr>
          <a:xfrm>
            <a:off x="3041112" y="2248561"/>
            <a:ext cx="367261" cy="367261"/>
            <a:chOff x="-63250675" y="4110200"/>
            <a:chExt cx="317425" cy="317425"/>
          </a:xfrm>
        </p:grpSpPr>
        <p:sp>
          <p:nvSpPr>
            <p:cNvPr id="6353" name="Google Shape;6353;p77"/>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7"/>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7"/>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7"/>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7"/>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7"/>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7"/>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7"/>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7"/>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77"/>
          <p:cNvGrpSpPr/>
          <p:nvPr/>
        </p:nvGrpSpPr>
        <p:grpSpPr>
          <a:xfrm>
            <a:off x="1720159" y="2745656"/>
            <a:ext cx="359075" cy="358844"/>
            <a:chOff x="-61351725" y="3372400"/>
            <a:chExt cx="310350" cy="310150"/>
          </a:xfrm>
        </p:grpSpPr>
        <p:sp>
          <p:nvSpPr>
            <p:cNvPr id="6363" name="Google Shape;6363;p77"/>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7"/>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7"/>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77"/>
          <p:cNvGrpSpPr/>
          <p:nvPr/>
        </p:nvGrpSpPr>
        <p:grpSpPr>
          <a:xfrm>
            <a:off x="1716514" y="3208713"/>
            <a:ext cx="366364" cy="333534"/>
            <a:chOff x="-61354875" y="3751050"/>
            <a:chExt cx="316650" cy="288275"/>
          </a:xfrm>
        </p:grpSpPr>
        <p:sp>
          <p:nvSpPr>
            <p:cNvPr id="6367" name="Google Shape;6367;p77"/>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7"/>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7"/>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77"/>
          <p:cNvGrpSpPr/>
          <p:nvPr/>
        </p:nvGrpSpPr>
        <p:grpSpPr>
          <a:xfrm>
            <a:off x="1716514" y="3650352"/>
            <a:ext cx="366364" cy="367290"/>
            <a:chOff x="-61354875" y="4101525"/>
            <a:chExt cx="316650" cy="317450"/>
          </a:xfrm>
        </p:grpSpPr>
        <p:sp>
          <p:nvSpPr>
            <p:cNvPr id="6371" name="Google Shape;6371;p77"/>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7"/>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77"/>
          <p:cNvGrpSpPr/>
          <p:nvPr/>
        </p:nvGrpSpPr>
        <p:grpSpPr>
          <a:xfrm>
            <a:off x="3932949" y="2742228"/>
            <a:ext cx="368157" cy="365699"/>
            <a:chOff x="-59470075" y="3308975"/>
            <a:chExt cx="318200" cy="316075"/>
          </a:xfrm>
        </p:grpSpPr>
        <p:sp>
          <p:nvSpPr>
            <p:cNvPr id="6374" name="Google Shape;6374;p77"/>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7"/>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7"/>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7"/>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7"/>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7"/>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7"/>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7"/>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7"/>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7"/>
          <p:cNvGrpSpPr/>
          <p:nvPr/>
        </p:nvGrpSpPr>
        <p:grpSpPr>
          <a:xfrm>
            <a:off x="1278379" y="1377933"/>
            <a:ext cx="367261" cy="364686"/>
            <a:chOff x="-64781025" y="3361050"/>
            <a:chExt cx="317425" cy="315200"/>
          </a:xfrm>
        </p:grpSpPr>
        <p:sp>
          <p:nvSpPr>
            <p:cNvPr id="6384" name="Google Shape;6384;p77"/>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7"/>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7"/>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7"/>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8" name="Google Shape;6388;p77"/>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7"/>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7"/>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1" name="Google Shape;6391;p77"/>
          <p:cNvGrpSpPr/>
          <p:nvPr/>
        </p:nvGrpSpPr>
        <p:grpSpPr>
          <a:xfrm>
            <a:off x="3482779" y="1819372"/>
            <a:ext cx="382765" cy="367810"/>
            <a:chOff x="-62890750" y="3747425"/>
            <a:chExt cx="330825" cy="317900"/>
          </a:xfrm>
        </p:grpSpPr>
        <p:sp>
          <p:nvSpPr>
            <p:cNvPr id="6392" name="Google Shape;6392;p77"/>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7"/>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7"/>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7"/>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7"/>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7"/>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7"/>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7"/>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7"/>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7"/>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7"/>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7"/>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7"/>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7"/>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6" name="Google Shape;6406;p77"/>
          <p:cNvGrpSpPr/>
          <p:nvPr/>
        </p:nvGrpSpPr>
        <p:grpSpPr>
          <a:xfrm>
            <a:off x="3490531" y="2249009"/>
            <a:ext cx="367261" cy="366364"/>
            <a:chOff x="-62884425" y="4111775"/>
            <a:chExt cx="317425" cy="316650"/>
          </a:xfrm>
        </p:grpSpPr>
        <p:sp>
          <p:nvSpPr>
            <p:cNvPr id="6407" name="Google Shape;6407;p77"/>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7"/>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77"/>
          <p:cNvGrpSpPr/>
          <p:nvPr/>
        </p:nvGrpSpPr>
        <p:grpSpPr>
          <a:xfrm>
            <a:off x="2163165" y="2745078"/>
            <a:ext cx="365438" cy="360001"/>
            <a:chOff x="-60991775" y="3376900"/>
            <a:chExt cx="315850" cy="311150"/>
          </a:xfrm>
        </p:grpSpPr>
        <p:sp>
          <p:nvSpPr>
            <p:cNvPr id="6410" name="Google Shape;6410;p77"/>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7"/>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7"/>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77"/>
          <p:cNvGrpSpPr/>
          <p:nvPr/>
        </p:nvGrpSpPr>
        <p:grpSpPr>
          <a:xfrm>
            <a:off x="2162702" y="3195942"/>
            <a:ext cx="366364" cy="359075"/>
            <a:chOff x="-60988625" y="3740800"/>
            <a:chExt cx="316650" cy="310350"/>
          </a:xfrm>
        </p:grpSpPr>
        <p:sp>
          <p:nvSpPr>
            <p:cNvPr id="6414" name="Google Shape;6414;p77"/>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7"/>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7"/>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77"/>
          <p:cNvGrpSpPr/>
          <p:nvPr/>
        </p:nvGrpSpPr>
        <p:grpSpPr>
          <a:xfrm>
            <a:off x="2162702" y="3651393"/>
            <a:ext cx="366364" cy="365207"/>
            <a:chOff x="-60987850" y="4100950"/>
            <a:chExt cx="316650" cy="315650"/>
          </a:xfrm>
        </p:grpSpPr>
        <p:sp>
          <p:nvSpPr>
            <p:cNvPr id="6418" name="Google Shape;6418;p77"/>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7"/>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7"/>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7"/>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7"/>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77"/>
          <p:cNvGrpSpPr/>
          <p:nvPr/>
        </p:nvGrpSpPr>
        <p:grpSpPr>
          <a:xfrm>
            <a:off x="3932486" y="3196853"/>
            <a:ext cx="369083" cy="357253"/>
            <a:chOff x="-59447250" y="3706150"/>
            <a:chExt cx="319000" cy="308775"/>
          </a:xfrm>
        </p:grpSpPr>
        <p:sp>
          <p:nvSpPr>
            <p:cNvPr id="6424" name="Google Shape;6424;p77"/>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7"/>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7"/>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7"/>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77"/>
          <p:cNvGrpSpPr/>
          <p:nvPr/>
        </p:nvGrpSpPr>
        <p:grpSpPr>
          <a:xfrm>
            <a:off x="1721214" y="1378164"/>
            <a:ext cx="368186" cy="364224"/>
            <a:chOff x="-64406125" y="3362225"/>
            <a:chExt cx="318225" cy="314800"/>
          </a:xfrm>
        </p:grpSpPr>
        <p:sp>
          <p:nvSpPr>
            <p:cNvPr id="6429" name="Google Shape;6429;p77"/>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7"/>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1" name="Google Shape;6431;p77"/>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2" name="Google Shape;6432;p77"/>
          <p:cNvGrpSpPr/>
          <p:nvPr/>
        </p:nvGrpSpPr>
        <p:grpSpPr>
          <a:xfrm>
            <a:off x="1721677" y="2249009"/>
            <a:ext cx="367261" cy="366364"/>
            <a:chOff x="-64410850" y="4094450"/>
            <a:chExt cx="317425" cy="316650"/>
          </a:xfrm>
        </p:grpSpPr>
        <p:sp>
          <p:nvSpPr>
            <p:cNvPr id="6433" name="Google Shape;6433;p77"/>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7"/>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7"/>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6" name="Google Shape;6436;p77"/>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7" name="Google Shape;6437;p77"/>
          <p:cNvGrpSpPr/>
          <p:nvPr/>
        </p:nvGrpSpPr>
        <p:grpSpPr>
          <a:xfrm>
            <a:off x="3943225" y="1819083"/>
            <a:ext cx="365467" cy="368389"/>
            <a:chOff x="-62516625" y="3743175"/>
            <a:chExt cx="315875" cy="318400"/>
          </a:xfrm>
        </p:grpSpPr>
        <p:sp>
          <p:nvSpPr>
            <p:cNvPr id="6438" name="Google Shape;6438;p77"/>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7"/>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77"/>
          <p:cNvGrpSpPr/>
          <p:nvPr/>
        </p:nvGrpSpPr>
        <p:grpSpPr>
          <a:xfrm>
            <a:off x="3950065" y="2269054"/>
            <a:ext cx="351786" cy="326274"/>
            <a:chOff x="-62511900" y="4129100"/>
            <a:chExt cx="304050" cy="282000"/>
          </a:xfrm>
        </p:grpSpPr>
        <p:sp>
          <p:nvSpPr>
            <p:cNvPr id="6441" name="Google Shape;6441;p77"/>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7"/>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7"/>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7"/>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7"/>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77"/>
          <p:cNvGrpSpPr/>
          <p:nvPr/>
        </p:nvGrpSpPr>
        <p:grpSpPr>
          <a:xfrm>
            <a:off x="2628187" y="2741448"/>
            <a:ext cx="310770" cy="367261"/>
            <a:chOff x="-60597975" y="3367475"/>
            <a:chExt cx="268600" cy="317425"/>
          </a:xfrm>
        </p:grpSpPr>
        <p:sp>
          <p:nvSpPr>
            <p:cNvPr id="6447" name="Google Shape;6447;p77"/>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7"/>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7"/>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7"/>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7"/>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2" name="Google Shape;6452;p77"/>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3" name="Google Shape;6453;p77"/>
          <p:cNvGrpSpPr/>
          <p:nvPr/>
        </p:nvGrpSpPr>
        <p:grpSpPr>
          <a:xfrm>
            <a:off x="2600390" y="3702764"/>
            <a:ext cx="366364" cy="262465"/>
            <a:chOff x="-60621600" y="4145650"/>
            <a:chExt cx="316650" cy="226850"/>
          </a:xfrm>
        </p:grpSpPr>
        <p:sp>
          <p:nvSpPr>
            <p:cNvPr id="6454" name="Google Shape;6454;p77"/>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7"/>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7"/>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77"/>
          <p:cNvGrpSpPr/>
          <p:nvPr/>
        </p:nvGrpSpPr>
        <p:grpSpPr>
          <a:xfrm>
            <a:off x="3937042" y="3651263"/>
            <a:ext cx="359972" cy="365467"/>
            <a:chOff x="-59400775" y="4084200"/>
            <a:chExt cx="311125" cy="315875"/>
          </a:xfrm>
        </p:grpSpPr>
        <p:sp>
          <p:nvSpPr>
            <p:cNvPr id="6458" name="Google Shape;6458;p77"/>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7"/>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7"/>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7"/>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7"/>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7"/>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7"/>
          <p:cNvGrpSpPr/>
          <p:nvPr/>
        </p:nvGrpSpPr>
        <p:grpSpPr>
          <a:xfrm>
            <a:off x="2161136" y="1377094"/>
            <a:ext cx="365438" cy="366364"/>
            <a:chOff x="-64044600" y="3360375"/>
            <a:chExt cx="315850" cy="316650"/>
          </a:xfrm>
        </p:grpSpPr>
        <p:sp>
          <p:nvSpPr>
            <p:cNvPr id="6465" name="Google Shape;6465;p77"/>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7"/>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7"/>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77"/>
          <p:cNvGrpSpPr/>
          <p:nvPr/>
        </p:nvGrpSpPr>
        <p:grpSpPr>
          <a:xfrm>
            <a:off x="2187559" y="1819647"/>
            <a:ext cx="312592" cy="367261"/>
            <a:chOff x="-64022550" y="3727425"/>
            <a:chExt cx="270175" cy="317425"/>
          </a:xfrm>
        </p:grpSpPr>
        <p:sp>
          <p:nvSpPr>
            <p:cNvPr id="6469" name="Google Shape;6469;p77"/>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7"/>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7"/>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77"/>
          <p:cNvGrpSpPr/>
          <p:nvPr/>
        </p:nvGrpSpPr>
        <p:grpSpPr>
          <a:xfrm>
            <a:off x="2211697" y="2248547"/>
            <a:ext cx="264317" cy="367290"/>
            <a:chOff x="-64001300" y="4093650"/>
            <a:chExt cx="228450" cy="317450"/>
          </a:xfrm>
        </p:grpSpPr>
        <p:sp>
          <p:nvSpPr>
            <p:cNvPr id="6473" name="Google Shape;6473;p77"/>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7"/>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7"/>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7"/>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7" name="Google Shape;6477;p77"/>
          <p:cNvGrpSpPr/>
          <p:nvPr/>
        </p:nvGrpSpPr>
        <p:grpSpPr>
          <a:xfrm>
            <a:off x="830701" y="2741838"/>
            <a:ext cx="359972" cy="366480"/>
            <a:chOff x="-62148800" y="3377700"/>
            <a:chExt cx="311125" cy="316750"/>
          </a:xfrm>
        </p:grpSpPr>
        <p:sp>
          <p:nvSpPr>
            <p:cNvPr id="6478" name="Google Shape;6478;p77"/>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7"/>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77"/>
          <p:cNvGrpSpPr/>
          <p:nvPr/>
        </p:nvGrpSpPr>
        <p:grpSpPr>
          <a:xfrm>
            <a:off x="826608" y="3191835"/>
            <a:ext cx="368157" cy="367290"/>
            <a:chOff x="-62154300" y="3743950"/>
            <a:chExt cx="318200" cy="317450"/>
          </a:xfrm>
        </p:grpSpPr>
        <p:sp>
          <p:nvSpPr>
            <p:cNvPr id="6481" name="Google Shape;6481;p77"/>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7"/>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77"/>
          <p:cNvGrpSpPr/>
          <p:nvPr/>
        </p:nvGrpSpPr>
        <p:grpSpPr>
          <a:xfrm>
            <a:off x="826594" y="3650815"/>
            <a:ext cx="368186" cy="366364"/>
            <a:chOff x="-62151950" y="4111775"/>
            <a:chExt cx="318225" cy="316650"/>
          </a:xfrm>
        </p:grpSpPr>
        <p:sp>
          <p:nvSpPr>
            <p:cNvPr id="6484" name="Google Shape;6484;p77"/>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7"/>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7"/>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7"/>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77"/>
          <p:cNvGrpSpPr/>
          <p:nvPr/>
        </p:nvGrpSpPr>
        <p:grpSpPr>
          <a:xfrm>
            <a:off x="3045218" y="2741361"/>
            <a:ext cx="368157" cy="367434"/>
            <a:chOff x="-60254550" y="3367325"/>
            <a:chExt cx="318200" cy="317575"/>
          </a:xfrm>
        </p:grpSpPr>
        <p:sp>
          <p:nvSpPr>
            <p:cNvPr id="6489" name="Google Shape;6489;p77"/>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7"/>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7"/>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7"/>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77"/>
          <p:cNvGrpSpPr/>
          <p:nvPr/>
        </p:nvGrpSpPr>
        <p:grpSpPr>
          <a:xfrm>
            <a:off x="3046115" y="3192355"/>
            <a:ext cx="366364" cy="366248"/>
            <a:chOff x="-60255350" y="3733825"/>
            <a:chExt cx="316650" cy="316550"/>
          </a:xfrm>
        </p:grpSpPr>
        <p:sp>
          <p:nvSpPr>
            <p:cNvPr id="6494" name="Google Shape;6494;p77"/>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7"/>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7"/>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7"/>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7"/>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7"/>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7"/>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77"/>
          <p:cNvGrpSpPr/>
          <p:nvPr/>
        </p:nvGrpSpPr>
        <p:grpSpPr>
          <a:xfrm>
            <a:off x="3073912" y="3651263"/>
            <a:ext cx="310770" cy="365467"/>
            <a:chOff x="-60232500" y="4101525"/>
            <a:chExt cx="268600" cy="315875"/>
          </a:xfrm>
        </p:grpSpPr>
        <p:sp>
          <p:nvSpPr>
            <p:cNvPr id="6502" name="Google Shape;6502;p77"/>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7"/>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4" name="Google Shape;6504;p77"/>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5" name="Google Shape;6505;p77"/>
          <p:cNvGrpSpPr/>
          <p:nvPr/>
        </p:nvGrpSpPr>
        <p:grpSpPr>
          <a:xfrm>
            <a:off x="2606912" y="1377094"/>
            <a:ext cx="368186" cy="366364"/>
            <a:chOff x="-63679950" y="3360375"/>
            <a:chExt cx="318225" cy="316650"/>
          </a:xfrm>
        </p:grpSpPr>
        <p:sp>
          <p:nvSpPr>
            <p:cNvPr id="6506" name="Google Shape;6506;p77"/>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7"/>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7"/>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7"/>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0" name="Google Shape;6510;p77"/>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1" name="Google Shape;6511;p77"/>
          <p:cNvGrpSpPr/>
          <p:nvPr/>
        </p:nvGrpSpPr>
        <p:grpSpPr>
          <a:xfrm>
            <a:off x="2605539" y="2248431"/>
            <a:ext cx="370934" cy="367521"/>
            <a:chOff x="-63679950" y="4093450"/>
            <a:chExt cx="320600" cy="317650"/>
          </a:xfrm>
        </p:grpSpPr>
        <p:sp>
          <p:nvSpPr>
            <p:cNvPr id="6512" name="Google Shape;6512;p77"/>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7"/>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7"/>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77"/>
          <p:cNvGrpSpPr/>
          <p:nvPr/>
        </p:nvGrpSpPr>
        <p:grpSpPr>
          <a:xfrm>
            <a:off x="1265656" y="2741433"/>
            <a:ext cx="366364" cy="367290"/>
            <a:chOff x="-61784125" y="3377700"/>
            <a:chExt cx="316650" cy="317450"/>
          </a:xfrm>
        </p:grpSpPr>
        <p:sp>
          <p:nvSpPr>
            <p:cNvPr id="6516" name="Google Shape;6516;p77"/>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7"/>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7"/>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7"/>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7"/>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7"/>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7"/>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77"/>
          <p:cNvGrpSpPr/>
          <p:nvPr/>
        </p:nvGrpSpPr>
        <p:grpSpPr>
          <a:xfrm>
            <a:off x="1265656" y="3191835"/>
            <a:ext cx="366364" cy="367290"/>
            <a:chOff x="-61783350" y="3743950"/>
            <a:chExt cx="316650" cy="317450"/>
          </a:xfrm>
        </p:grpSpPr>
        <p:sp>
          <p:nvSpPr>
            <p:cNvPr id="6524" name="Google Shape;6524;p77"/>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7"/>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6" name="Google Shape;6526;p77"/>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7"/>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7"/>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9" name="Google Shape;6529;p77"/>
          <p:cNvGrpSpPr/>
          <p:nvPr/>
        </p:nvGrpSpPr>
        <p:grpSpPr>
          <a:xfrm>
            <a:off x="3487080" y="3651668"/>
            <a:ext cx="369112" cy="364657"/>
            <a:chOff x="-59869425" y="4102225"/>
            <a:chExt cx="319025" cy="315175"/>
          </a:xfrm>
        </p:grpSpPr>
        <p:sp>
          <p:nvSpPr>
            <p:cNvPr id="6530" name="Google Shape;6530;p77"/>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7"/>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7"/>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7"/>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77"/>
          <p:cNvGrpSpPr/>
          <p:nvPr/>
        </p:nvGrpSpPr>
        <p:grpSpPr>
          <a:xfrm>
            <a:off x="2605883" y="4120490"/>
            <a:ext cx="366364" cy="365467"/>
            <a:chOff x="-59029025" y="3711650"/>
            <a:chExt cx="316650" cy="315875"/>
          </a:xfrm>
        </p:grpSpPr>
        <p:sp>
          <p:nvSpPr>
            <p:cNvPr id="6535" name="Google Shape;6535;p77"/>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7"/>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7"/>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7"/>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7"/>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7"/>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7"/>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2" name="Google Shape;6542;p77"/>
          <p:cNvGrpSpPr/>
          <p:nvPr/>
        </p:nvGrpSpPr>
        <p:grpSpPr>
          <a:xfrm>
            <a:off x="4841373" y="1398014"/>
            <a:ext cx="351940" cy="348188"/>
            <a:chOff x="581525" y="3254850"/>
            <a:chExt cx="297750" cy="294575"/>
          </a:xfrm>
        </p:grpSpPr>
        <p:sp>
          <p:nvSpPr>
            <p:cNvPr id="6543" name="Google Shape;6543;p77"/>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7"/>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7"/>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77"/>
          <p:cNvGrpSpPr/>
          <p:nvPr/>
        </p:nvGrpSpPr>
        <p:grpSpPr>
          <a:xfrm>
            <a:off x="4840442" y="1836950"/>
            <a:ext cx="353802" cy="351497"/>
            <a:chOff x="580725" y="3617925"/>
            <a:chExt cx="299325" cy="297375"/>
          </a:xfrm>
        </p:grpSpPr>
        <p:sp>
          <p:nvSpPr>
            <p:cNvPr id="6547" name="Google Shape;6547;p77"/>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7"/>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7"/>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7"/>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7"/>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77"/>
          <p:cNvGrpSpPr/>
          <p:nvPr/>
        </p:nvGrpSpPr>
        <p:grpSpPr>
          <a:xfrm>
            <a:off x="4842304" y="2284140"/>
            <a:ext cx="350079" cy="350079"/>
            <a:chOff x="583100" y="3982600"/>
            <a:chExt cx="296175" cy="296175"/>
          </a:xfrm>
        </p:grpSpPr>
        <p:sp>
          <p:nvSpPr>
            <p:cNvPr id="6553" name="Google Shape;6553;p77"/>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7"/>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7"/>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7"/>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7"/>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7"/>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7"/>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77"/>
          <p:cNvGrpSpPr/>
          <p:nvPr/>
        </p:nvGrpSpPr>
        <p:grpSpPr>
          <a:xfrm>
            <a:off x="7074918" y="1397764"/>
            <a:ext cx="307231" cy="348690"/>
            <a:chOff x="2423775" y="3226875"/>
            <a:chExt cx="259925" cy="295000"/>
          </a:xfrm>
        </p:grpSpPr>
        <p:sp>
          <p:nvSpPr>
            <p:cNvPr id="6561" name="Google Shape;6561;p77"/>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7"/>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7"/>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77"/>
          <p:cNvGrpSpPr/>
          <p:nvPr/>
        </p:nvGrpSpPr>
        <p:grpSpPr>
          <a:xfrm>
            <a:off x="7052106" y="1839049"/>
            <a:ext cx="352857" cy="347301"/>
            <a:chOff x="2404875" y="3592725"/>
            <a:chExt cx="298525" cy="293825"/>
          </a:xfrm>
        </p:grpSpPr>
        <p:sp>
          <p:nvSpPr>
            <p:cNvPr id="6565" name="Google Shape;6565;p77"/>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7"/>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7"/>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77"/>
          <p:cNvGrpSpPr/>
          <p:nvPr/>
        </p:nvGrpSpPr>
        <p:grpSpPr>
          <a:xfrm>
            <a:off x="7053036" y="2284614"/>
            <a:ext cx="350995" cy="349133"/>
            <a:chOff x="2404875" y="3955825"/>
            <a:chExt cx="296950" cy="295375"/>
          </a:xfrm>
        </p:grpSpPr>
        <p:sp>
          <p:nvSpPr>
            <p:cNvPr id="6569" name="Google Shape;6569;p77"/>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7"/>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7"/>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7"/>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77"/>
          <p:cNvGrpSpPr/>
          <p:nvPr/>
        </p:nvGrpSpPr>
        <p:grpSpPr>
          <a:xfrm>
            <a:off x="5747016" y="2748808"/>
            <a:ext cx="349163" cy="350079"/>
            <a:chOff x="4263650" y="3235150"/>
            <a:chExt cx="295400" cy="296175"/>
          </a:xfrm>
        </p:grpSpPr>
        <p:sp>
          <p:nvSpPr>
            <p:cNvPr id="6574" name="Google Shape;6574;p77"/>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7"/>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7"/>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7"/>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7"/>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9" name="Google Shape;6579;p77"/>
          <p:cNvGrpSpPr/>
          <p:nvPr/>
        </p:nvGrpSpPr>
        <p:grpSpPr>
          <a:xfrm>
            <a:off x="5744696" y="3207969"/>
            <a:ext cx="353802" cy="327739"/>
            <a:chOff x="4266025" y="3609275"/>
            <a:chExt cx="299325" cy="277275"/>
          </a:xfrm>
        </p:grpSpPr>
        <p:sp>
          <p:nvSpPr>
            <p:cNvPr id="6580" name="Google Shape;6580;p77"/>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7"/>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7"/>
          <p:cNvGrpSpPr/>
          <p:nvPr/>
        </p:nvGrpSpPr>
        <p:grpSpPr>
          <a:xfrm>
            <a:off x="5745154" y="3673356"/>
            <a:ext cx="352886" cy="349133"/>
            <a:chOff x="4263650" y="3963700"/>
            <a:chExt cx="298550" cy="295375"/>
          </a:xfrm>
        </p:grpSpPr>
        <p:sp>
          <p:nvSpPr>
            <p:cNvPr id="6583" name="Google Shape;6583;p77"/>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7"/>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7"/>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7"/>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7"/>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7"/>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7"/>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77"/>
          <p:cNvGrpSpPr/>
          <p:nvPr/>
        </p:nvGrpSpPr>
        <p:grpSpPr>
          <a:xfrm>
            <a:off x="8023491" y="2748809"/>
            <a:ext cx="226264" cy="350079"/>
            <a:chOff x="6164975" y="3211525"/>
            <a:chExt cx="191425" cy="296175"/>
          </a:xfrm>
        </p:grpSpPr>
        <p:sp>
          <p:nvSpPr>
            <p:cNvPr id="6591" name="Google Shape;6591;p77"/>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7"/>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7"/>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7"/>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7"/>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7"/>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7"/>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77"/>
          <p:cNvGrpSpPr/>
          <p:nvPr/>
        </p:nvGrpSpPr>
        <p:grpSpPr>
          <a:xfrm>
            <a:off x="5285528" y="1397084"/>
            <a:ext cx="352886" cy="350049"/>
            <a:chOff x="946175" y="3253275"/>
            <a:chExt cx="298550" cy="296150"/>
          </a:xfrm>
        </p:grpSpPr>
        <p:sp>
          <p:nvSpPr>
            <p:cNvPr id="6599" name="Google Shape;6599;p77"/>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7"/>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7"/>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7"/>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7"/>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77"/>
          <p:cNvGrpSpPr/>
          <p:nvPr/>
        </p:nvGrpSpPr>
        <p:grpSpPr>
          <a:xfrm>
            <a:off x="5286459" y="1839048"/>
            <a:ext cx="351024" cy="347301"/>
            <a:chOff x="946175" y="3619500"/>
            <a:chExt cx="296975" cy="293825"/>
          </a:xfrm>
        </p:grpSpPr>
        <p:sp>
          <p:nvSpPr>
            <p:cNvPr id="6605" name="Google Shape;6605;p77"/>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7"/>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7"/>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7"/>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7"/>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7"/>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77"/>
          <p:cNvGrpSpPr/>
          <p:nvPr/>
        </p:nvGrpSpPr>
        <p:grpSpPr>
          <a:xfrm>
            <a:off x="5286001" y="2283682"/>
            <a:ext cx="351940" cy="350995"/>
            <a:chOff x="944600" y="3981825"/>
            <a:chExt cx="297750" cy="296950"/>
          </a:xfrm>
        </p:grpSpPr>
        <p:sp>
          <p:nvSpPr>
            <p:cNvPr id="6612" name="Google Shape;6612;p77"/>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7"/>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7"/>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7"/>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77"/>
          <p:cNvGrpSpPr/>
          <p:nvPr/>
        </p:nvGrpSpPr>
        <p:grpSpPr>
          <a:xfrm>
            <a:off x="7502937" y="1397542"/>
            <a:ext cx="350079" cy="349133"/>
            <a:chOff x="2768750" y="3227275"/>
            <a:chExt cx="296175" cy="295375"/>
          </a:xfrm>
        </p:grpSpPr>
        <p:sp>
          <p:nvSpPr>
            <p:cNvPr id="6617" name="Google Shape;6617;p77"/>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7"/>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7"/>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7"/>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7"/>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7"/>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7"/>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7"/>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77"/>
          <p:cNvGrpSpPr/>
          <p:nvPr/>
        </p:nvGrpSpPr>
        <p:grpSpPr>
          <a:xfrm>
            <a:off x="7523888" y="1838414"/>
            <a:ext cx="308177" cy="348572"/>
            <a:chOff x="2786075" y="3591800"/>
            <a:chExt cx="260725" cy="294900"/>
          </a:xfrm>
        </p:grpSpPr>
        <p:sp>
          <p:nvSpPr>
            <p:cNvPr id="6626" name="Google Shape;6626;p77"/>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7"/>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7"/>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7"/>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7"/>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1" name="Google Shape;6631;p77"/>
          <p:cNvGrpSpPr/>
          <p:nvPr/>
        </p:nvGrpSpPr>
        <p:grpSpPr>
          <a:xfrm>
            <a:off x="7564387" y="2284141"/>
            <a:ext cx="227180" cy="350079"/>
            <a:chOff x="2819150" y="3955025"/>
            <a:chExt cx="192200" cy="296175"/>
          </a:xfrm>
        </p:grpSpPr>
        <p:sp>
          <p:nvSpPr>
            <p:cNvPr id="6632" name="Google Shape;6632;p77"/>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7"/>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7"/>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7"/>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77"/>
          <p:cNvGrpSpPr/>
          <p:nvPr/>
        </p:nvGrpSpPr>
        <p:grpSpPr>
          <a:xfrm>
            <a:off x="6188160" y="2749739"/>
            <a:ext cx="349133" cy="348217"/>
            <a:chOff x="4629125" y="3235150"/>
            <a:chExt cx="295375" cy="294600"/>
          </a:xfrm>
        </p:grpSpPr>
        <p:sp>
          <p:nvSpPr>
            <p:cNvPr id="6637" name="Google Shape;6637;p77"/>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7"/>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7"/>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7"/>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7"/>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2" name="Google Shape;6642;p77"/>
          <p:cNvGrpSpPr/>
          <p:nvPr/>
        </p:nvGrpSpPr>
        <p:grpSpPr>
          <a:xfrm>
            <a:off x="6188145" y="3197272"/>
            <a:ext cx="349163" cy="349133"/>
            <a:chOff x="4628325" y="3599825"/>
            <a:chExt cx="295400" cy="295375"/>
          </a:xfrm>
        </p:grpSpPr>
        <p:sp>
          <p:nvSpPr>
            <p:cNvPr id="6643" name="Google Shape;6643;p77"/>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7"/>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7"/>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7"/>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7"/>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7"/>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7"/>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7"/>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7"/>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7"/>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7"/>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7"/>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5" name="Google Shape;6655;p77"/>
          <p:cNvGrpSpPr/>
          <p:nvPr/>
        </p:nvGrpSpPr>
        <p:grpSpPr>
          <a:xfrm>
            <a:off x="6209096" y="3672883"/>
            <a:ext cx="307261" cy="350079"/>
            <a:chOff x="4645650" y="3962900"/>
            <a:chExt cx="259950" cy="296175"/>
          </a:xfrm>
        </p:grpSpPr>
        <p:sp>
          <p:nvSpPr>
            <p:cNvPr id="6656" name="Google Shape;6656;p77"/>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7"/>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7"/>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7"/>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7"/>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7"/>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77"/>
          <p:cNvGrpSpPr/>
          <p:nvPr/>
        </p:nvGrpSpPr>
        <p:grpSpPr>
          <a:xfrm>
            <a:off x="7962056" y="3197745"/>
            <a:ext cx="349133" cy="348188"/>
            <a:chOff x="6143725" y="3582500"/>
            <a:chExt cx="295375" cy="294575"/>
          </a:xfrm>
        </p:grpSpPr>
        <p:sp>
          <p:nvSpPr>
            <p:cNvPr id="6663" name="Google Shape;6663;p77"/>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7"/>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7"/>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7"/>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7"/>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7"/>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7"/>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77"/>
          <p:cNvGrpSpPr/>
          <p:nvPr/>
        </p:nvGrpSpPr>
        <p:grpSpPr>
          <a:xfrm>
            <a:off x="5730883" y="1397084"/>
            <a:ext cx="350995" cy="350049"/>
            <a:chOff x="1310075" y="3253275"/>
            <a:chExt cx="296950" cy="296150"/>
          </a:xfrm>
        </p:grpSpPr>
        <p:sp>
          <p:nvSpPr>
            <p:cNvPr id="6671" name="Google Shape;6671;p77"/>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7"/>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7"/>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4" name="Google Shape;6674;p77"/>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5" name="Google Shape;6675;p77"/>
          <p:cNvGrpSpPr/>
          <p:nvPr/>
        </p:nvGrpSpPr>
        <p:grpSpPr>
          <a:xfrm>
            <a:off x="5730410" y="2283343"/>
            <a:ext cx="351941" cy="351675"/>
            <a:chOff x="1310075" y="3980250"/>
            <a:chExt cx="297750" cy="297525"/>
          </a:xfrm>
        </p:grpSpPr>
        <p:sp>
          <p:nvSpPr>
            <p:cNvPr id="6676" name="Google Shape;6676;p77"/>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7"/>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7"/>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7"/>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77"/>
          <p:cNvGrpSpPr/>
          <p:nvPr/>
        </p:nvGrpSpPr>
        <p:grpSpPr>
          <a:xfrm>
            <a:off x="7995198" y="1397542"/>
            <a:ext cx="266305" cy="349133"/>
            <a:chOff x="3167275" y="3227275"/>
            <a:chExt cx="225300" cy="295375"/>
          </a:xfrm>
        </p:grpSpPr>
        <p:sp>
          <p:nvSpPr>
            <p:cNvPr id="6681" name="Google Shape;6681;p77"/>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7"/>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7"/>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7"/>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7"/>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6" name="Google Shape;6686;p77"/>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7" name="Google Shape;6687;p77"/>
          <p:cNvGrpSpPr/>
          <p:nvPr/>
        </p:nvGrpSpPr>
        <p:grpSpPr>
          <a:xfrm>
            <a:off x="7952380" y="2284599"/>
            <a:ext cx="351940" cy="349163"/>
            <a:chOff x="3133425" y="3955025"/>
            <a:chExt cx="297750" cy="295400"/>
          </a:xfrm>
        </p:grpSpPr>
        <p:sp>
          <p:nvSpPr>
            <p:cNvPr id="6688" name="Google Shape;6688;p77"/>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7"/>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7"/>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77"/>
          <p:cNvGrpSpPr/>
          <p:nvPr/>
        </p:nvGrpSpPr>
        <p:grpSpPr>
          <a:xfrm>
            <a:off x="6632554" y="2748187"/>
            <a:ext cx="350079" cy="351320"/>
            <a:chOff x="4991425" y="3234750"/>
            <a:chExt cx="296175" cy="297225"/>
          </a:xfrm>
        </p:grpSpPr>
        <p:sp>
          <p:nvSpPr>
            <p:cNvPr id="6692" name="Google Shape;6692;p77"/>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7"/>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7"/>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7"/>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7"/>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7"/>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77"/>
          <p:cNvGrpSpPr/>
          <p:nvPr/>
        </p:nvGrpSpPr>
        <p:grpSpPr>
          <a:xfrm>
            <a:off x="6632554" y="3217750"/>
            <a:ext cx="350079" cy="308177"/>
            <a:chOff x="4991425" y="3617150"/>
            <a:chExt cx="296175" cy="260725"/>
          </a:xfrm>
        </p:grpSpPr>
        <p:sp>
          <p:nvSpPr>
            <p:cNvPr id="6699" name="Google Shape;6699;p77"/>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7"/>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7"/>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7"/>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7"/>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7"/>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7"/>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6" name="Google Shape;6706;p77"/>
          <p:cNvGrpSpPr/>
          <p:nvPr/>
        </p:nvGrpSpPr>
        <p:grpSpPr>
          <a:xfrm>
            <a:off x="6709827" y="3673341"/>
            <a:ext cx="195532" cy="349163"/>
            <a:chOff x="5056800" y="3962900"/>
            <a:chExt cx="165425" cy="295400"/>
          </a:xfrm>
        </p:grpSpPr>
        <p:sp>
          <p:nvSpPr>
            <p:cNvPr id="6707" name="Google Shape;6707;p77"/>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7"/>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7"/>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77"/>
          <p:cNvGrpSpPr/>
          <p:nvPr/>
        </p:nvGrpSpPr>
        <p:grpSpPr>
          <a:xfrm>
            <a:off x="7961125" y="3673357"/>
            <a:ext cx="350995" cy="349133"/>
            <a:chOff x="6168925" y="3936925"/>
            <a:chExt cx="296950" cy="295375"/>
          </a:xfrm>
        </p:grpSpPr>
        <p:sp>
          <p:nvSpPr>
            <p:cNvPr id="6711" name="Google Shape;6711;p77"/>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7"/>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7"/>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7"/>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7"/>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7"/>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77"/>
          <p:cNvGrpSpPr/>
          <p:nvPr/>
        </p:nvGrpSpPr>
        <p:grpSpPr>
          <a:xfrm>
            <a:off x="6174844" y="1390429"/>
            <a:ext cx="348188" cy="349133"/>
            <a:chOff x="1674750" y="3254050"/>
            <a:chExt cx="294575" cy="295375"/>
          </a:xfrm>
        </p:grpSpPr>
        <p:sp>
          <p:nvSpPr>
            <p:cNvPr id="6718" name="Google Shape;6718;p77"/>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7"/>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7"/>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77"/>
          <p:cNvGrpSpPr/>
          <p:nvPr/>
        </p:nvGrpSpPr>
        <p:grpSpPr>
          <a:xfrm>
            <a:off x="6189239" y="1838132"/>
            <a:ext cx="319347" cy="349133"/>
            <a:chOff x="1687350" y="3618725"/>
            <a:chExt cx="270175" cy="295375"/>
          </a:xfrm>
        </p:grpSpPr>
        <p:sp>
          <p:nvSpPr>
            <p:cNvPr id="6722" name="Google Shape;6722;p77"/>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7"/>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7"/>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77"/>
          <p:cNvGrpSpPr/>
          <p:nvPr/>
        </p:nvGrpSpPr>
        <p:grpSpPr>
          <a:xfrm>
            <a:off x="6172942" y="2284613"/>
            <a:ext cx="351940" cy="349133"/>
            <a:chOff x="1672375" y="3982600"/>
            <a:chExt cx="297750" cy="295375"/>
          </a:xfrm>
        </p:grpSpPr>
        <p:sp>
          <p:nvSpPr>
            <p:cNvPr id="6726" name="Google Shape;6726;p77"/>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7"/>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7"/>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77"/>
          <p:cNvGrpSpPr/>
          <p:nvPr/>
        </p:nvGrpSpPr>
        <p:grpSpPr>
          <a:xfrm>
            <a:off x="4864934" y="2748808"/>
            <a:ext cx="350079" cy="350079"/>
            <a:chOff x="3497300" y="3227275"/>
            <a:chExt cx="296175" cy="296175"/>
          </a:xfrm>
        </p:grpSpPr>
        <p:sp>
          <p:nvSpPr>
            <p:cNvPr id="6730" name="Google Shape;6730;p77"/>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7"/>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7"/>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7"/>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7"/>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7"/>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7"/>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7"/>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77"/>
          <p:cNvGrpSpPr/>
          <p:nvPr/>
        </p:nvGrpSpPr>
        <p:grpSpPr>
          <a:xfrm>
            <a:off x="4865407" y="3198203"/>
            <a:ext cx="349133" cy="347272"/>
            <a:chOff x="3497300" y="3591950"/>
            <a:chExt cx="295375" cy="293800"/>
          </a:xfrm>
        </p:grpSpPr>
        <p:sp>
          <p:nvSpPr>
            <p:cNvPr id="6739" name="Google Shape;6739;p77"/>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7"/>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7"/>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7"/>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7"/>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7"/>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7"/>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7"/>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77"/>
          <p:cNvGrpSpPr/>
          <p:nvPr/>
        </p:nvGrpSpPr>
        <p:grpSpPr>
          <a:xfrm>
            <a:off x="4865407" y="3673341"/>
            <a:ext cx="349133" cy="349163"/>
            <a:chOff x="3497300" y="3955025"/>
            <a:chExt cx="295375" cy="295400"/>
          </a:xfrm>
        </p:grpSpPr>
        <p:sp>
          <p:nvSpPr>
            <p:cNvPr id="6748" name="Google Shape;6748;p77"/>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7"/>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7"/>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77"/>
          <p:cNvGrpSpPr/>
          <p:nvPr/>
        </p:nvGrpSpPr>
        <p:grpSpPr>
          <a:xfrm>
            <a:off x="7089979" y="2749532"/>
            <a:ext cx="327739" cy="348631"/>
            <a:chOff x="5364750" y="3235150"/>
            <a:chExt cx="277275" cy="294950"/>
          </a:xfrm>
        </p:grpSpPr>
        <p:sp>
          <p:nvSpPr>
            <p:cNvPr id="6752" name="Google Shape;6752;p77"/>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7"/>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7"/>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7"/>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7"/>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7"/>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7"/>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7"/>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0" name="Google Shape;6760;p77"/>
          <p:cNvGrpSpPr/>
          <p:nvPr/>
        </p:nvGrpSpPr>
        <p:grpSpPr>
          <a:xfrm>
            <a:off x="7078337" y="3195868"/>
            <a:ext cx="351024" cy="351941"/>
            <a:chOff x="5355300" y="3598250"/>
            <a:chExt cx="296975" cy="297750"/>
          </a:xfrm>
        </p:grpSpPr>
        <p:sp>
          <p:nvSpPr>
            <p:cNvPr id="6761" name="Google Shape;6761;p77"/>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7"/>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7"/>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7"/>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7"/>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7"/>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7"/>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7"/>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7"/>
          <p:cNvGrpSpPr/>
          <p:nvPr/>
        </p:nvGrpSpPr>
        <p:grpSpPr>
          <a:xfrm>
            <a:off x="7082533" y="3734790"/>
            <a:ext cx="342632" cy="226264"/>
            <a:chOff x="5358450" y="4015675"/>
            <a:chExt cx="289875" cy="191425"/>
          </a:xfrm>
        </p:grpSpPr>
        <p:sp>
          <p:nvSpPr>
            <p:cNvPr id="6770" name="Google Shape;6770;p77"/>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7"/>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7"/>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7"/>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77"/>
          <p:cNvGrpSpPr/>
          <p:nvPr/>
        </p:nvGrpSpPr>
        <p:grpSpPr>
          <a:xfrm>
            <a:off x="6209015" y="4117322"/>
            <a:ext cx="351024" cy="325464"/>
            <a:chOff x="6543825" y="3202075"/>
            <a:chExt cx="296975" cy="275350"/>
          </a:xfrm>
        </p:grpSpPr>
        <p:sp>
          <p:nvSpPr>
            <p:cNvPr id="6775" name="Google Shape;6775;p77"/>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7"/>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7"/>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7"/>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7"/>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7"/>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7"/>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77"/>
          <p:cNvGrpSpPr/>
          <p:nvPr/>
        </p:nvGrpSpPr>
        <p:grpSpPr>
          <a:xfrm>
            <a:off x="6615996" y="1397069"/>
            <a:ext cx="350079" cy="350079"/>
            <a:chOff x="2037825" y="3254050"/>
            <a:chExt cx="296175" cy="296175"/>
          </a:xfrm>
        </p:grpSpPr>
        <p:sp>
          <p:nvSpPr>
            <p:cNvPr id="6783" name="Google Shape;6783;p77"/>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7"/>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7"/>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7"/>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7"/>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7"/>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77"/>
          <p:cNvGrpSpPr/>
          <p:nvPr/>
        </p:nvGrpSpPr>
        <p:grpSpPr>
          <a:xfrm>
            <a:off x="6614135" y="1838236"/>
            <a:ext cx="353802" cy="348926"/>
            <a:chOff x="2034675" y="3617925"/>
            <a:chExt cx="299325" cy="295200"/>
          </a:xfrm>
        </p:grpSpPr>
        <p:sp>
          <p:nvSpPr>
            <p:cNvPr id="6790" name="Google Shape;6790;p77"/>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7"/>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7"/>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7"/>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7"/>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77"/>
          <p:cNvGrpSpPr/>
          <p:nvPr/>
        </p:nvGrpSpPr>
        <p:grpSpPr>
          <a:xfrm>
            <a:off x="6615996" y="2284613"/>
            <a:ext cx="350079" cy="349133"/>
            <a:chOff x="2037825" y="3981825"/>
            <a:chExt cx="296175" cy="295375"/>
          </a:xfrm>
        </p:grpSpPr>
        <p:sp>
          <p:nvSpPr>
            <p:cNvPr id="6796" name="Google Shape;6796;p77"/>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7"/>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7"/>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77"/>
          <p:cNvGrpSpPr/>
          <p:nvPr/>
        </p:nvGrpSpPr>
        <p:grpSpPr>
          <a:xfrm>
            <a:off x="5301014" y="2780929"/>
            <a:ext cx="350079" cy="285837"/>
            <a:chOff x="3860400" y="3254050"/>
            <a:chExt cx="296175" cy="241825"/>
          </a:xfrm>
        </p:grpSpPr>
        <p:sp>
          <p:nvSpPr>
            <p:cNvPr id="6800" name="Google Shape;6800;p77"/>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7"/>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7"/>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7"/>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7"/>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7"/>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7"/>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77"/>
          <p:cNvGrpSpPr/>
          <p:nvPr/>
        </p:nvGrpSpPr>
        <p:grpSpPr>
          <a:xfrm>
            <a:off x="5300541" y="3196800"/>
            <a:ext cx="351024" cy="350079"/>
            <a:chOff x="3859600" y="3591950"/>
            <a:chExt cx="296975" cy="296175"/>
          </a:xfrm>
        </p:grpSpPr>
        <p:sp>
          <p:nvSpPr>
            <p:cNvPr id="6808" name="Google Shape;6808;p77"/>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7"/>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7"/>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77"/>
          <p:cNvGrpSpPr/>
          <p:nvPr/>
        </p:nvGrpSpPr>
        <p:grpSpPr>
          <a:xfrm>
            <a:off x="5301014" y="3672883"/>
            <a:ext cx="350079" cy="350079"/>
            <a:chOff x="3860400" y="3955025"/>
            <a:chExt cx="296175" cy="296175"/>
          </a:xfrm>
        </p:grpSpPr>
        <p:sp>
          <p:nvSpPr>
            <p:cNvPr id="6812" name="Google Shape;6812;p77"/>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7"/>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7"/>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7"/>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7"/>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77"/>
          <p:cNvGrpSpPr/>
          <p:nvPr/>
        </p:nvGrpSpPr>
        <p:grpSpPr>
          <a:xfrm>
            <a:off x="7516230" y="2749281"/>
            <a:ext cx="355664" cy="349133"/>
            <a:chOff x="5716825" y="3235950"/>
            <a:chExt cx="300900" cy="295375"/>
          </a:xfrm>
        </p:grpSpPr>
        <p:sp>
          <p:nvSpPr>
            <p:cNvPr id="6818" name="Google Shape;6818;p77"/>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7"/>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7"/>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7"/>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77"/>
          <p:cNvGrpSpPr/>
          <p:nvPr/>
        </p:nvGrpSpPr>
        <p:grpSpPr>
          <a:xfrm>
            <a:off x="7529261" y="3207969"/>
            <a:ext cx="329601" cy="327739"/>
            <a:chOff x="5727850" y="3609275"/>
            <a:chExt cx="278850" cy="277275"/>
          </a:xfrm>
        </p:grpSpPr>
        <p:sp>
          <p:nvSpPr>
            <p:cNvPr id="6823" name="Google Shape;6823;p77"/>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7"/>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7"/>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7"/>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7"/>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77"/>
          <p:cNvGrpSpPr/>
          <p:nvPr/>
        </p:nvGrpSpPr>
        <p:grpSpPr>
          <a:xfrm>
            <a:off x="7540446" y="3673356"/>
            <a:ext cx="307231" cy="349133"/>
            <a:chOff x="5736525" y="3963700"/>
            <a:chExt cx="259925" cy="295375"/>
          </a:xfrm>
        </p:grpSpPr>
        <p:sp>
          <p:nvSpPr>
            <p:cNvPr id="6829" name="Google Shape;6829;p77"/>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7"/>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7"/>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7"/>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7"/>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7"/>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7"/>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7"/>
          <p:cNvGrpSpPr/>
          <p:nvPr/>
        </p:nvGrpSpPr>
        <p:grpSpPr>
          <a:xfrm>
            <a:off x="6632026" y="4122683"/>
            <a:ext cx="351024" cy="350079"/>
            <a:chOff x="6553275" y="3604550"/>
            <a:chExt cx="296975" cy="296175"/>
          </a:xfrm>
        </p:grpSpPr>
        <p:sp>
          <p:nvSpPr>
            <p:cNvPr id="6837" name="Google Shape;6837;p77"/>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7"/>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7"/>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7"/>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7"/>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7"/>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3" name="Google Shape;6843;p7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844" name="Google Shape;6844;p7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48"/>
        <p:cNvGrpSpPr/>
        <p:nvPr/>
      </p:nvGrpSpPr>
      <p:grpSpPr>
        <a:xfrm>
          <a:off x="0" y="0"/>
          <a:ext cx="0" cy="0"/>
          <a:chOff x="0" y="0"/>
          <a:chExt cx="0" cy="0"/>
        </a:xfrm>
      </p:grpSpPr>
      <p:grpSp>
        <p:nvGrpSpPr>
          <p:cNvPr id="6849" name="Google Shape;6849;p78"/>
          <p:cNvGrpSpPr/>
          <p:nvPr/>
        </p:nvGrpSpPr>
        <p:grpSpPr>
          <a:xfrm>
            <a:off x="859032" y="1380546"/>
            <a:ext cx="294401" cy="353645"/>
            <a:chOff x="-35814600" y="3202075"/>
            <a:chExt cx="242625" cy="291450"/>
          </a:xfrm>
        </p:grpSpPr>
        <p:sp>
          <p:nvSpPr>
            <p:cNvPr id="6850" name="Google Shape;6850;p78"/>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8"/>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8"/>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8"/>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8"/>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8"/>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8"/>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78"/>
          <p:cNvGrpSpPr/>
          <p:nvPr/>
        </p:nvGrpSpPr>
        <p:grpSpPr>
          <a:xfrm>
            <a:off x="829410" y="1821466"/>
            <a:ext cx="353645" cy="353888"/>
            <a:chOff x="-35839800" y="3561025"/>
            <a:chExt cx="291450" cy="291650"/>
          </a:xfrm>
        </p:grpSpPr>
        <p:sp>
          <p:nvSpPr>
            <p:cNvPr id="6858" name="Google Shape;6858;p78"/>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8"/>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8"/>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8"/>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8"/>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8"/>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8"/>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5" name="Google Shape;6865;p78"/>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6" name="Google Shape;6866;p78"/>
          <p:cNvGrpSpPr/>
          <p:nvPr/>
        </p:nvGrpSpPr>
        <p:grpSpPr>
          <a:xfrm>
            <a:off x="3066955" y="1380546"/>
            <a:ext cx="353645" cy="353645"/>
            <a:chOff x="-34003850" y="3227275"/>
            <a:chExt cx="291450" cy="291450"/>
          </a:xfrm>
        </p:grpSpPr>
        <p:sp>
          <p:nvSpPr>
            <p:cNvPr id="6867" name="Google Shape;6867;p78"/>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8"/>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8"/>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8"/>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8"/>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78"/>
          <p:cNvGrpSpPr/>
          <p:nvPr/>
        </p:nvGrpSpPr>
        <p:grpSpPr>
          <a:xfrm>
            <a:off x="3066485" y="1821238"/>
            <a:ext cx="354586" cy="354343"/>
            <a:chOff x="-34004625" y="3585850"/>
            <a:chExt cx="292225" cy="292025"/>
          </a:xfrm>
        </p:grpSpPr>
        <p:sp>
          <p:nvSpPr>
            <p:cNvPr id="6873" name="Google Shape;6873;p78"/>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8"/>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8"/>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8"/>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8"/>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8" name="Google Shape;6878;p78"/>
          <p:cNvGrpSpPr/>
          <p:nvPr/>
        </p:nvGrpSpPr>
        <p:grpSpPr>
          <a:xfrm>
            <a:off x="3066000" y="2256439"/>
            <a:ext cx="355557" cy="354616"/>
            <a:chOff x="-34005425" y="3945575"/>
            <a:chExt cx="293025" cy="292250"/>
          </a:xfrm>
        </p:grpSpPr>
        <p:sp>
          <p:nvSpPr>
            <p:cNvPr id="6879" name="Google Shape;6879;p78"/>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8"/>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8"/>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78"/>
          <p:cNvGrpSpPr/>
          <p:nvPr/>
        </p:nvGrpSpPr>
        <p:grpSpPr>
          <a:xfrm>
            <a:off x="1713099" y="2729615"/>
            <a:ext cx="358408" cy="355557"/>
            <a:chOff x="-32174975" y="3192625"/>
            <a:chExt cx="295375" cy="293025"/>
          </a:xfrm>
        </p:grpSpPr>
        <p:sp>
          <p:nvSpPr>
            <p:cNvPr id="6883" name="Google Shape;6883;p78"/>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8"/>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8"/>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8"/>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7" name="Google Shape;6887;p78"/>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8"/>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9" name="Google Shape;6889;p78"/>
          <p:cNvGrpSpPr/>
          <p:nvPr/>
        </p:nvGrpSpPr>
        <p:grpSpPr>
          <a:xfrm>
            <a:off x="3952249" y="2730570"/>
            <a:ext cx="354586" cy="353645"/>
            <a:chOff x="-30345325" y="3184750"/>
            <a:chExt cx="292225" cy="291450"/>
          </a:xfrm>
        </p:grpSpPr>
        <p:sp>
          <p:nvSpPr>
            <p:cNvPr id="6890" name="Google Shape;6890;p78"/>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8"/>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8"/>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8"/>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8"/>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78"/>
          <p:cNvGrpSpPr/>
          <p:nvPr/>
        </p:nvGrpSpPr>
        <p:grpSpPr>
          <a:xfrm>
            <a:off x="1277001" y="1380546"/>
            <a:ext cx="353645" cy="353645"/>
            <a:chOff x="-35481425" y="3202075"/>
            <a:chExt cx="291450" cy="291450"/>
          </a:xfrm>
        </p:grpSpPr>
        <p:sp>
          <p:nvSpPr>
            <p:cNvPr id="6896" name="Google Shape;6896;p78"/>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8"/>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8"/>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8"/>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8"/>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8"/>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8"/>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78"/>
          <p:cNvGrpSpPr/>
          <p:nvPr/>
        </p:nvGrpSpPr>
        <p:grpSpPr>
          <a:xfrm>
            <a:off x="1276531" y="1822072"/>
            <a:ext cx="354586" cy="352675"/>
            <a:chOff x="-35482200" y="3561225"/>
            <a:chExt cx="292225" cy="290650"/>
          </a:xfrm>
        </p:grpSpPr>
        <p:sp>
          <p:nvSpPr>
            <p:cNvPr id="6904" name="Google Shape;6904;p78"/>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8"/>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8"/>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78"/>
          <p:cNvGrpSpPr/>
          <p:nvPr/>
        </p:nvGrpSpPr>
        <p:grpSpPr>
          <a:xfrm>
            <a:off x="1277001" y="2256940"/>
            <a:ext cx="353645" cy="353615"/>
            <a:chOff x="-35481425" y="3919600"/>
            <a:chExt cx="291450" cy="291425"/>
          </a:xfrm>
        </p:grpSpPr>
        <p:sp>
          <p:nvSpPr>
            <p:cNvPr id="6908" name="Google Shape;6908;p78"/>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8"/>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8"/>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8"/>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8"/>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8"/>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8"/>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8"/>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78"/>
          <p:cNvGrpSpPr/>
          <p:nvPr/>
        </p:nvGrpSpPr>
        <p:grpSpPr>
          <a:xfrm>
            <a:off x="3512636" y="1381031"/>
            <a:ext cx="357468" cy="352675"/>
            <a:chOff x="-33645475" y="3228075"/>
            <a:chExt cx="294600" cy="290650"/>
          </a:xfrm>
        </p:grpSpPr>
        <p:sp>
          <p:nvSpPr>
            <p:cNvPr id="6917" name="Google Shape;6917;p78"/>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8"/>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8"/>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8"/>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8"/>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8"/>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8"/>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78"/>
          <p:cNvGrpSpPr/>
          <p:nvPr/>
        </p:nvGrpSpPr>
        <p:grpSpPr>
          <a:xfrm>
            <a:off x="3513606" y="1821116"/>
            <a:ext cx="355526" cy="354586"/>
            <a:chOff x="-33646250" y="3586425"/>
            <a:chExt cx="293000" cy="292225"/>
          </a:xfrm>
        </p:grpSpPr>
        <p:sp>
          <p:nvSpPr>
            <p:cNvPr id="6925" name="Google Shape;6925;p78"/>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8"/>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78"/>
          <p:cNvGrpSpPr/>
          <p:nvPr/>
        </p:nvGrpSpPr>
        <p:grpSpPr>
          <a:xfrm>
            <a:off x="3514076" y="2255969"/>
            <a:ext cx="354586" cy="355557"/>
            <a:chOff x="-33645475" y="3944800"/>
            <a:chExt cx="292225" cy="293025"/>
          </a:xfrm>
        </p:grpSpPr>
        <p:sp>
          <p:nvSpPr>
            <p:cNvPr id="6928" name="Google Shape;6928;p78"/>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8"/>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8"/>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8"/>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8"/>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8"/>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8"/>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8"/>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8"/>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8"/>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78"/>
          <p:cNvGrpSpPr/>
          <p:nvPr/>
        </p:nvGrpSpPr>
        <p:grpSpPr>
          <a:xfrm>
            <a:off x="2167295" y="2729706"/>
            <a:ext cx="352675" cy="355375"/>
            <a:chOff x="-31809525" y="3192625"/>
            <a:chExt cx="290650" cy="292875"/>
          </a:xfrm>
        </p:grpSpPr>
        <p:sp>
          <p:nvSpPr>
            <p:cNvPr id="6939" name="Google Shape;6939;p78"/>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8"/>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8"/>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8"/>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78"/>
          <p:cNvGrpSpPr/>
          <p:nvPr/>
        </p:nvGrpSpPr>
        <p:grpSpPr>
          <a:xfrm>
            <a:off x="2166810" y="3200258"/>
            <a:ext cx="353645" cy="355557"/>
            <a:chOff x="-31811100" y="3550975"/>
            <a:chExt cx="291450" cy="293025"/>
          </a:xfrm>
        </p:grpSpPr>
        <p:sp>
          <p:nvSpPr>
            <p:cNvPr id="6944" name="Google Shape;6944;p78"/>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8"/>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8"/>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8"/>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8"/>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8"/>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8"/>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78"/>
          <p:cNvGrpSpPr/>
          <p:nvPr/>
        </p:nvGrpSpPr>
        <p:grpSpPr>
          <a:xfrm>
            <a:off x="2160606" y="3664562"/>
            <a:ext cx="366052" cy="356831"/>
            <a:chOff x="-31817400" y="3910025"/>
            <a:chExt cx="301675" cy="294075"/>
          </a:xfrm>
        </p:grpSpPr>
        <p:sp>
          <p:nvSpPr>
            <p:cNvPr id="6952" name="Google Shape;6952;p78"/>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8"/>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8"/>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78"/>
          <p:cNvGrpSpPr/>
          <p:nvPr/>
        </p:nvGrpSpPr>
        <p:grpSpPr>
          <a:xfrm>
            <a:off x="3952234" y="3200743"/>
            <a:ext cx="354616" cy="354586"/>
            <a:chOff x="-30354000" y="3569100"/>
            <a:chExt cx="292250" cy="292225"/>
          </a:xfrm>
        </p:grpSpPr>
        <p:sp>
          <p:nvSpPr>
            <p:cNvPr id="6956" name="Google Shape;6956;p78"/>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8"/>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8"/>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8"/>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8"/>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8"/>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78"/>
          <p:cNvGrpSpPr/>
          <p:nvPr/>
        </p:nvGrpSpPr>
        <p:grpSpPr>
          <a:xfrm>
            <a:off x="1730812" y="1380546"/>
            <a:ext cx="342148" cy="353645"/>
            <a:chOff x="-35118325" y="3202075"/>
            <a:chExt cx="281975" cy="291450"/>
          </a:xfrm>
        </p:grpSpPr>
        <p:sp>
          <p:nvSpPr>
            <p:cNvPr id="6963" name="Google Shape;6963;p78"/>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8"/>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8"/>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8"/>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78"/>
          <p:cNvGrpSpPr/>
          <p:nvPr/>
        </p:nvGrpSpPr>
        <p:grpSpPr>
          <a:xfrm>
            <a:off x="1724593" y="1821799"/>
            <a:ext cx="354586" cy="353221"/>
            <a:chOff x="-35123050" y="3561225"/>
            <a:chExt cx="292225" cy="291100"/>
          </a:xfrm>
        </p:grpSpPr>
        <p:sp>
          <p:nvSpPr>
            <p:cNvPr id="6968" name="Google Shape;6968;p78"/>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8"/>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78"/>
          <p:cNvGrpSpPr/>
          <p:nvPr/>
        </p:nvGrpSpPr>
        <p:grpSpPr>
          <a:xfrm>
            <a:off x="1766652" y="2256940"/>
            <a:ext cx="270467" cy="353615"/>
            <a:chOff x="-35089175" y="3919600"/>
            <a:chExt cx="222900" cy="291425"/>
          </a:xfrm>
        </p:grpSpPr>
        <p:sp>
          <p:nvSpPr>
            <p:cNvPr id="6971" name="Google Shape;6971;p78"/>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8"/>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78"/>
          <p:cNvGrpSpPr/>
          <p:nvPr/>
        </p:nvGrpSpPr>
        <p:grpSpPr>
          <a:xfrm>
            <a:off x="3963648" y="1380303"/>
            <a:ext cx="336445" cy="354131"/>
            <a:chOff x="-33277650" y="3226875"/>
            <a:chExt cx="277275" cy="291850"/>
          </a:xfrm>
        </p:grpSpPr>
        <p:sp>
          <p:nvSpPr>
            <p:cNvPr id="6974" name="Google Shape;6974;p78"/>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8"/>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8"/>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8"/>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8"/>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8"/>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8"/>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78"/>
          <p:cNvGrpSpPr/>
          <p:nvPr/>
        </p:nvGrpSpPr>
        <p:grpSpPr>
          <a:xfrm>
            <a:off x="3955048" y="1821587"/>
            <a:ext cx="353645" cy="353645"/>
            <a:chOff x="-33286325" y="3586425"/>
            <a:chExt cx="291450" cy="291450"/>
          </a:xfrm>
        </p:grpSpPr>
        <p:sp>
          <p:nvSpPr>
            <p:cNvPr id="6982" name="Google Shape;6982;p78"/>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8"/>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8"/>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8"/>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8"/>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78"/>
          <p:cNvGrpSpPr/>
          <p:nvPr/>
        </p:nvGrpSpPr>
        <p:grpSpPr>
          <a:xfrm>
            <a:off x="3955048" y="2255969"/>
            <a:ext cx="353645" cy="355557"/>
            <a:chOff x="-33286325" y="3944800"/>
            <a:chExt cx="291450" cy="293025"/>
          </a:xfrm>
        </p:grpSpPr>
        <p:sp>
          <p:nvSpPr>
            <p:cNvPr id="6988" name="Google Shape;6988;p78"/>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8"/>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8"/>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8"/>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78"/>
          <p:cNvGrpSpPr/>
          <p:nvPr/>
        </p:nvGrpSpPr>
        <p:grpSpPr>
          <a:xfrm>
            <a:off x="2613445" y="2729129"/>
            <a:ext cx="353645" cy="356527"/>
            <a:chOff x="-31452725" y="3191825"/>
            <a:chExt cx="291450" cy="293825"/>
          </a:xfrm>
        </p:grpSpPr>
        <p:sp>
          <p:nvSpPr>
            <p:cNvPr id="6993" name="Google Shape;6993;p78"/>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8"/>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8"/>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8"/>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8"/>
          <p:cNvGrpSpPr/>
          <p:nvPr/>
        </p:nvGrpSpPr>
        <p:grpSpPr>
          <a:xfrm>
            <a:off x="2612975" y="3200744"/>
            <a:ext cx="354586" cy="354586"/>
            <a:chOff x="-31452725" y="3551775"/>
            <a:chExt cx="292225" cy="292225"/>
          </a:xfrm>
        </p:grpSpPr>
        <p:sp>
          <p:nvSpPr>
            <p:cNvPr id="6998" name="Google Shape;6998;p78"/>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8"/>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8"/>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8"/>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78"/>
          <p:cNvGrpSpPr/>
          <p:nvPr/>
        </p:nvGrpSpPr>
        <p:grpSpPr>
          <a:xfrm>
            <a:off x="2611534" y="3664729"/>
            <a:ext cx="357468" cy="356497"/>
            <a:chOff x="-31455100" y="3909350"/>
            <a:chExt cx="294600" cy="293800"/>
          </a:xfrm>
        </p:grpSpPr>
        <p:sp>
          <p:nvSpPr>
            <p:cNvPr id="7003" name="Google Shape;7003;p78"/>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8"/>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78"/>
          <p:cNvGrpSpPr/>
          <p:nvPr/>
        </p:nvGrpSpPr>
        <p:grpSpPr>
          <a:xfrm>
            <a:off x="3952719" y="3665684"/>
            <a:ext cx="353645" cy="354586"/>
            <a:chOff x="-30345325" y="3918800"/>
            <a:chExt cx="291450" cy="292225"/>
          </a:xfrm>
        </p:grpSpPr>
        <p:sp>
          <p:nvSpPr>
            <p:cNvPr id="7006" name="Google Shape;7006;p78"/>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8"/>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8"/>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8"/>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8"/>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78"/>
          <p:cNvGrpSpPr/>
          <p:nvPr/>
        </p:nvGrpSpPr>
        <p:grpSpPr>
          <a:xfrm>
            <a:off x="2172184" y="1821587"/>
            <a:ext cx="353645" cy="353645"/>
            <a:chOff x="-34763900" y="3561225"/>
            <a:chExt cx="291450" cy="291450"/>
          </a:xfrm>
        </p:grpSpPr>
        <p:sp>
          <p:nvSpPr>
            <p:cNvPr id="7012" name="Google Shape;7012;p78"/>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8"/>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8"/>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5" name="Google Shape;7015;p78"/>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6" name="Google Shape;7016;p78"/>
          <p:cNvGrpSpPr/>
          <p:nvPr/>
        </p:nvGrpSpPr>
        <p:grpSpPr>
          <a:xfrm>
            <a:off x="827081" y="2730099"/>
            <a:ext cx="354586" cy="354586"/>
            <a:chOff x="-32927950" y="3227275"/>
            <a:chExt cx="292225" cy="292225"/>
          </a:xfrm>
        </p:grpSpPr>
        <p:sp>
          <p:nvSpPr>
            <p:cNvPr id="7017" name="Google Shape;7017;p78"/>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8"/>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8"/>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8"/>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8"/>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2" name="Google Shape;7022;p78"/>
          <p:cNvGrpSpPr/>
          <p:nvPr/>
        </p:nvGrpSpPr>
        <p:grpSpPr>
          <a:xfrm>
            <a:off x="826596" y="3201213"/>
            <a:ext cx="355557" cy="353645"/>
            <a:chOff x="-32927950" y="3586425"/>
            <a:chExt cx="293025" cy="291450"/>
          </a:xfrm>
        </p:grpSpPr>
        <p:sp>
          <p:nvSpPr>
            <p:cNvPr id="7023" name="Google Shape;7023;p78"/>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8"/>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8"/>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8"/>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8"/>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78"/>
          <p:cNvGrpSpPr/>
          <p:nvPr/>
        </p:nvGrpSpPr>
        <p:grpSpPr>
          <a:xfrm>
            <a:off x="827081" y="3665198"/>
            <a:ext cx="354586" cy="355557"/>
            <a:chOff x="-32927950" y="3944800"/>
            <a:chExt cx="292225" cy="293025"/>
          </a:xfrm>
        </p:grpSpPr>
        <p:sp>
          <p:nvSpPr>
            <p:cNvPr id="7029" name="Google Shape;7029;p78"/>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8"/>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8"/>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8"/>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8"/>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8"/>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8"/>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8"/>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8"/>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78"/>
          <p:cNvGrpSpPr/>
          <p:nvPr/>
        </p:nvGrpSpPr>
        <p:grpSpPr>
          <a:xfrm>
            <a:off x="3055873" y="2730449"/>
            <a:ext cx="354586" cy="353888"/>
            <a:chOff x="-31094350" y="3194000"/>
            <a:chExt cx="292225" cy="291650"/>
          </a:xfrm>
        </p:grpSpPr>
        <p:sp>
          <p:nvSpPr>
            <p:cNvPr id="7039" name="Google Shape;7039;p78"/>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8"/>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8"/>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8"/>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8"/>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8"/>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8"/>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8"/>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78"/>
          <p:cNvGrpSpPr/>
          <p:nvPr/>
        </p:nvGrpSpPr>
        <p:grpSpPr>
          <a:xfrm>
            <a:off x="3056343" y="3200941"/>
            <a:ext cx="353645" cy="354191"/>
            <a:chOff x="-31093575" y="3552550"/>
            <a:chExt cx="291450" cy="291900"/>
          </a:xfrm>
        </p:grpSpPr>
        <p:sp>
          <p:nvSpPr>
            <p:cNvPr id="7048" name="Google Shape;7048;p78"/>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8"/>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8"/>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8"/>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78"/>
          <p:cNvGrpSpPr/>
          <p:nvPr/>
        </p:nvGrpSpPr>
        <p:grpSpPr>
          <a:xfrm>
            <a:off x="2182711" y="1380546"/>
            <a:ext cx="332593" cy="353645"/>
            <a:chOff x="-34755225" y="3202075"/>
            <a:chExt cx="274100" cy="291450"/>
          </a:xfrm>
        </p:grpSpPr>
        <p:sp>
          <p:nvSpPr>
            <p:cNvPr id="7053" name="Google Shape;7053;p78"/>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8"/>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8"/>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8"/>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8"/>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8"/>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8"/>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78"/>
          <p:cNvGrpSpPr/>
          <p:nvPr/>
        </p:nvGrpSpPr>
        <p:grpSpPr>
          <a:xfrm>
            <a:off x="3056343" y="3666169"/>
            <a:ext cx="353645" cy="353615"/>
            <a:chOff x="-31093575" y="3911725"/>
            <a:chExt cx="291450" cy="291425"/>
          </a:xfrm>
        </p:grpSpPr>
        <p:sp>
          <p:nvSpPr>
            <p:cNvPr id="7061" name="Google Shape;7061;p78"/>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8"/>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78"/>
          <p:cNvGrpSpPr/>
          <p:nvPr/>
        </p:nvGrpSpPr>
        <p:grpSpPr>
          <a:xfrm>
            <a:off x="2165773" y="4123136"/>
            <a:ext cx="356497" cy="354586"/>
            <a:chOff x="-29946000" y="3183175"/>
            <a:chExt cx="293800" cy="292225"/>
          </a:xfrm>
        </p:grpSpPr>
        <p:sp>
          <p:nvSpPr>
            <p:cNvPr id="7064" name="Google Shape;7064;p78"/>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8"/>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8"/>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8"/>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8"/>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8"/>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78"/>
          <p:cNvGrpSpPr/>
          <p:nvPr/>
        </p:nvGrpSpPr>
        <p:grpSpPr>
          <a:xfrm>
            <a:off x="2610305" y="1380289"/>
            <a:ext cx="358408" cy="354161"/>
            <a:chOff x="-34408675" y="3202075"/>
            <a:chExt cx="295375" cy="291875"/>
          </a:xfrm>
        </p:grpSpPr>
        <p:sp>
          <p:nvSpPr>
            <p:cNvPr id="7071" name="Google Shape;7071;p78"/>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8"/>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8"/>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8"/>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78"/>
          <p:cNvGrpSpPr/>
          <p:nvPr/>
        </p:nvGrpSpPr>
        <p:grpSpPr>
          <a:xfrm>
            <a:off x="2612216" y="1820283"/>
            <a:ext cx="354586" cy="356254"/>
            <a:chOff x="-34405525" y="3558075"/>
            <a:chExt cx="292225" cy="293600"/>
          </a:xfrm>
        </p:grpSpPr>
        <p:sp>
          <p:nvSpPr>
            <p:cNvPr id="7076" name="Google Shape;7076;p78"/>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8"/>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8"/>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78"/>
          <p:cNvGrpSpPr/>
          <p:nvPr/>
        </p:nvGrpSpPr>
        <p:grpSpPr>
          <a:xfrm>
            <a:off x="2611730" y="2256940"/>
            <a:ext cx="355557" cy="353615"/>
            <a:chOff x="-34406325" y="3919600"/>
            <a:chExt cx="293025" cy="291425"/>
          </a:xfrm>
        </p:grpSpPr>
        <p:sp>
          <p:nvSpPr>
            <p:cNvPr id="7080" name="Google Shape;7080;p78"/>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8"/>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8"/>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8"/>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8"/>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8"/>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8"/>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78"/>
          <p:cNvGrpSpPr/>
          <p:nvPr/>
        </p:nvGrpSpPr>
        <p:grpSpPr>
          <a:xfrm>
            <a:off x="1275628" y="2736303"/>
            <a:ext cx="353645" cy="342179"/>
            <a:chOff x="-32568800" y="3232000"/>
            <a:chExt cx="291450" cy="282000"/>
          </a:xfrm>
        </p:grpSpPr>
        <p:sp>
          <p:nvSpPr>
            <p:cNvPr id="7088" name="Google Shape;7088;p78"/>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8"/>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78"/>
          <p:cNvGrpSpPr/>
          <p:nvPr/>
        </p:nvGrpSpPr>
        <p:grpSpPr>
          <a:xfrm>
            <a:off x="1275158" y="3201213"/>
            <a:ext cx="354586" cy="353645"/>
            <a:chOff x="-32569575" y="3586425"/>
            <a:chExt cx="292225" cy="291450"/>
          </a:xfrm>
        </p:grpSpPr>
        <p:sp>
          <p:nvSpPr>
            <p:cNvPr id="7091" name="Google Shape;7091;p78"/>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8"/>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78"/>
          <p:cNvGrpSpPr/>
          <p:nvPr/>
        </p:nvGrpSpPr>
        <p:grpSpPr>
          <a:xfrm>
            <a:off x="1266073" y="3665805"/>
            <a:ext cx="372756" cy="354343"/>
            <a:chOff x="-32576675" y="3944600"/>
            <a:chExt cx="307200" cy="292025"/>
          </a:xfrm>
        </p:grpSpPr>
        <p:sp>
          <p:nvSpPr>
            <p:cNvPr id="7094" name="Google Shape;7094;p78"/>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8"/>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78"/>
          <p:cNvGrpSpPr/>
          <p:nvPr/>
        </p:nvGrpSpPr>
        <p:grpSpPr>
          <a:xfrm>
            <a:off x="3511040" y="2730100"/>
            <a:ext cx="354586" cy="354586"/>
            <a:chOff x="-30735200" y="3192625"/>
            <a:chExt cx="292225" cy="292225"/>
          </a:xfrm>
        </p:grpSpPr>
        <p:sp>
          <p:nvSpPr>
            <p:cNvPr id="7097" name="Google Shape;7097;p78"/>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8"/>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8"/>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8"/>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8"/>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8"/>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8"/>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78"/>
          <p:cNvGrpSpPr/>
          <p:nvPr/>
        </p:nvGrpSpPr>
        <p:grpSpPr>
          <a:xfrm>
            <a:off x="3511040" y="3201532"/>
            <a:ext cx="354586" cy="353008"/>
            <a:chOff x="-30735200" y="3552550"/>
            <a:chExt cx="292225" cy="290925"/>
          </a:xfrm>
        </p:grpSpPr>
        <p:sp>
          <p:nvSpPr>
            <p:cNvPr id="7105" name="Google Shape;7105;p78"/>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8"/>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78"/>
          <p:cNvGrpSpPr/>
          <p:nvPr/>
        </p:nvGrpSpPr>
        <p:grpSpPr>
          <a:xfrm>
            <a:off x="3511040" y="3666154"/>
            <a:ext cx="354586" cy="353645"/>
            <a:chOff x="-30735200" y="3910925"/>
            <a:chExt cx="292225" cy="291450"/>
          </a:xfrm>
        </p:grpSpPr>
        <p:sp>
          <p:nvSpPr>
            <p:cNvPr id="7108" name="Google Shape;7108;p78"/>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8"/>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0" name="Google Shape;7110;p78"/>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1" name="Google Shape;7111;p78"/>
          <p:cNvGrpSpPr/>
          <p:nvPr/>
        </p:nvGrpSpPr>
        <p:grpSpPr>
          <a:xfrm>
            <a:off x="4864547" y="1375808"/>
            <a:ext cx="358971" cy="359224"/>
            <a:chOff x="-57956275" y="3197925"/>
            <a:chExt cx="319000" cy="319225"/>
          </a:xfrm>
        </p:grpSpPr>
        <p:sp>
          <p:nvSpPr>
            <p:cNvPr id="7112" name="Google Shape;7112;p78"/>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8"/>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8"/>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8"/>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8"/>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8"/>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8"/>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78"/>
          <p:cNvGrpSpPr/>
          <p:nvPr/>
        </p:nvGrpSpPr>
        <p:grpSpPr>
          <a:xfrm>
            <a:off x="4886701" y="1832234"/>
            <a:ext cx="314662" cy="358971"/>
            <a:chOff x="-57940525" y="3590375"/>
            <a:chExt cx="279625" cy="319000"/>
          </a:xfrm>
        </p:grpSpPr>
        <p:sp>
          <p:nvSpPr>
            <p:cNvPr id="7120" name="Google Shape;7120;p78"/>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8"/>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8"/>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8"/>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8"/>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78"/>
          <p:cNvGrpSpPr/>
          <p:nvPr/>
        </p:nvGrpSpPr>
        <p:grpSpPr>
          <a:xfrm>
            <a:off x="4857582" y="2273605"/>
            <a:ext cx="358099" cy="358999"/>
            <a:chOff x="-57959425" y="3982600"/>
            <a:chExt cx="318225" cy="319025"/>
          </a:xfrm>
        </p:grpSpPr>
        <p:sp>
          <p:nvSpPr>
            <p:cNvPr id="7126" name="Google Shape;7126;p78"/>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8"/>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8"/>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8"/>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78"/>
          <p:cNvGrpSpPr/>
          <p:nvPr/>
        </p:nvGrpSpPr>
        <p:grpSpPr>
          <a:xfrm>
            <a:off x="7057749" y="1376934"/>
            <a:ext cx="357226" cy="357226"/>
            <a:chOff x="-55987225" y="3198925"/>
            <a:chExt cx="317450" cy="317450"/>
          </a:xfrm>
        </p:grpSpPr>
        <p:sp>
          <p:nvSpPr>
            <p:cNvPr id="7131" name="Google Shape;7131;p78"/>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8"/>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8"/>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8"/>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78"/>
          <p:cNvGrpSpPr/>
          <p:nvPr/>
        </p:nvGrpSpPr>
        <p:grpSpPr>
          <a:xfrm>
            <a:off x="7057749" y="1832965"/>
            <a:ext cx="357226" cy="357367"/>
            <a:chOff x="-55987225" y="3591025"/>
            <a:chExt cx="317450" cy="317575"/>
          </a:xfrm>
        </p:grpSpPr>
        <p:sp>
          <p:nvSpPr>
            <p:cNvPr id="7136" name="Google Shape;7136;p78"/>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8"/>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8"/>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8"/>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8"/>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78"/>
          <p:cNvGrpSpPr/>
          <p:nvPr/>
        </p:nvGrpSpPr>
        <p:grpSpPr>
          <a:xfrm>
            <a:off x="7071665" y="2273605"/>
            <a:ext cx="358999" cy="358999"/>
            <a:chOff x="-55988800" y="3982600"/>
            <a:chExt cx="319025" cy="319025"/>
          </a:xfrm>
        </p:grpSpPr>
        <p:sp>
          <p:nvSpPr>
            <p:cNvPr id="7142" name="Google Shape;7142;p78"/>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8"/>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8"/>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8"/>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8"/>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78"/>
          <p:cNvGrpSpPr/>
          <p:nvPr/>
        </p:nvGrpSpPr>
        <p:grpSpPr>
          <a:xfrm>
            <a:off x="5730184" y="2731562"/>
            <a:ext cx="356326" cy="358971"/>
            <a:chOff x="-54026025" y="3192625"/>
            <a:chExt cx="316650" cy="319000"/>
          </a:xfrm>
        </p:grpSpPr>
        <p:sp>
          <p:nvSpPr>
            <p:cNvPr id="7148" name="Google Shape;7148;p78"/>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8"/>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8"/>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8"/>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8"/>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8"/>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8"/>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8"/>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78"/>
          <p:cNvGrpSpPr/>
          <p:nvPr/>
        </p:nvGrpSpPr>
        <p:grpSpPr>
          <a:xfrm>
            <a:off x="5750130" y="3202536"/>
            <a:ext cx="316434" cy="358099"/>
            <a:chOff x="-54007925" y="3584850"/>
            <a:chExt cx="281200" cy="318225"/>
          </a:xfrm>
        </p:grpSpPr>
        <p:sp>
          <p:nvSpPr>
            <p:cNvPr id="7157" name="Google Shape;7157;p78"/>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8"/>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8"/>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8"/>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8"/>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8"/>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78"/>
          <p:cNvGrpSpPr/>
          <p:nvPr/>
        </p:nvGrpSpPr>
        <p:grpSpPr>
          <a:xfrm>
            <a:off x="5750130" y="3664421"/>
            <a:ext cx="316434" cy="358914"/>
            <a:chOff x="-54007925" y="3975575"/>
            <a:chExt cx="281200" cy="318950"/>
          </a:xfrm>
        </p:grpSpPr>
        <p:sp>
          <p:nvSpPr>
            <p:cNvPr id="7164" name="Google Shape;7164;p78"/>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8"/>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8"/>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8"/>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78"/>
          <p:cNvGrpSpPr/>
          <p:nvPr/>
        </p:nvGrpSpPr>
        <p:grpSpPr>
          <a:xfrm>
            <a:off x="7984996" y="2748891"/>
            <a:ext cx="274770" cy="358492"/>
            <a:chOff x="-52005775" y="3208025"/>
            <a:chExt cx="244175" cy="318575"/>
          </a:xfrm>
        </p:grpSpPr>
        <p:sp>
          <p:nvSpPr>
            <p:cNvPr id="7169" name="Google Shape;7169;p78"/>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8"/>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8"/>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8"/>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8"/>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8"/>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8"/>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8"/>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8"/>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8"/>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8"/>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78"/>
          <p:cNvGrpSpPr/>
          <p:nvPr/>
        </p:nvGrpSpPr>
        <p:grpSpPr>
          <a:xfrm>
            <a:off x="5291462" y="1376934"/>
            <a:ext cx="358099" cy="358099"/>
            <a:chOff x="-57568775" y="3198925"/>
            <a:chExt cx="318225" cy="318225"/>
          </a:xfrm>
        </p:grpSpPr>
        <p:sp>
          <p:nvSpPr>
            <p:cNvPr id="7181" name="Google Shape;7181;p78"/>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8"/>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8"/>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8"/>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8"/>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8"/>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78"/>
          <p:cNvGrpSpPr/>
          <p:nvPr/>
        </p:nvGrpSpPr>
        <p:grpSpPr>
          <a:xfrm>
            <a:off x="5313181" y="1832234"/>
            <a:ext cx="314662" cy="358099"/>
            <a:chOff x="-57549075" y="3590375"/>
            <a:chExt cx="279625" cy="318225"/>
          </a:xfrm>
        </p:grpSpPr>
        <p:sp>
          <p:nvSpPr>
            <p:cNvPr id="7188" name="Google Shape;7188;p78"/>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8"/>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8"/>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8"/>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78"/>
          <p:cNvGrpSpPr/>
          <p:nvPr/>
        </p:nvGrpSpPr>
        <p:grpSpPr>
          <a:xfrm>
            <a:off x="5305378" y="2273605"/>
            <a:ext cx="359871" cy="359871"/>
            <a:chOff x="-57570350" y="3982600"/>
            <a:chExt cx="319800" cy="319800"/>
          </a:xfrm>
        </p:grpSpPr>
        <p:sp>
          <p:nvSpPr>
            <p:cNvPr id="7193" name="Google Shape;7193;p78"/>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8"/>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8"/>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8"/>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78"/>
          <p:cNvGrpSpPr/>
          <p:nvPr/>
        </p:nvGrpSpPr>
        <p:grpSpPr>
          <a:xfrm>
            <a:off x="7520416" y="1376033"/>
            <a:ext cx="314662" cy="358999"/>
            <a:chOff x="-55576850" y="3198125"/>
            <a:chExt cx="279625" cy="319025"/>
          </a:xfrm>
        </p:grpSpPr>
        <p:sp>
          <p:nvSpPr>
            <p:cNvPr id="7198" name="Google Shape;7198;p78"/>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8"/>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8"/>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8"/>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78"/>
          <p:cNvGrpSpPr/>
          <p:nvPr/>
        </p:nvGrpSpPr>
        <p:grpSpPr>
          <a:xfrm>
            <a:off x="7497812" y="1832009"/>
            <a:ext cx="359871" cy="358324"/>
            <a:chOff x="-55596550" y="3590175"/>
            <a:chExt cx="319800" cy="318425"/>
          </a:xfrm>
        </p:grpSpPr>
        <p:sp>
          <p:nvSpPr>
            <p:cNvPr id="7203" name="Google Shape;7203;p78"/>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8"/>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8"/>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8"/>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78"/>
          <p:cNvGrpSpPr/>
          <p:nvPr/>
        </p:nvGrpSpPr>
        <p:grpSpPr>
          <a:xfrm>
            <a:off x="7513049" y="2273351"/>
            <a:ext cx="358999" cy="359252"/>
            <a:chOff x="-55595775" y="3982375"/>
            <a:chExt cx="319025" cy="319250"/>
          </a:xfrm>
        </p:grpSpPr>
        <p:sp>
          <p:nvSpPr>
            <p:cNvPr id="7208" name="Google Shape;7208;p78"/>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8"/>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8"/>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8"/>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8"/>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8"/>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78"/>
          <p:cNvGrpSpPr/>
          <p:nvPr/>
        </p:nvGrpSpPr>
        <p:grpSpPr>
          <a:xfrm>
            <a:off x="6170232" y="2731562"/>
            <a:ext cx="358999" cy="358099"/>
            <a:chOff x="-53635375" y="3192625"/>
            <a:chExt cx="319025" cy="318225"/>
          </a:xfrm>
        </p:grpSpPr>
        <p:sp>
          <p:nvSpPr>
            <p:cNvPr id="7215" name="Google Shape;7215;p78"/>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8"/>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8"/>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78"/>
          <p:cNvGrpSpPr/>
          <p:nvPr/>
        </p:nvGrpSpPr>
        <p:grpSpPr>
          <a:xfrm>
            <a:off x="6192401" y="3202536"/>
            <a:ext cx="314662" cy="358999"/>
            <a:chOff x="-53615675" y="3584850"/>
            <a:chExt cx="279625" cy="319025"/>
          </a:xfrm>
        </p:grpSpPr>
        <p:sp>
          <p:nvSpPr>
            <p:cNvPr id="7219" name="Google Shape;7219;p78"/>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8"/>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8"/>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78"/>
          <p:cNvGrpSpPr/>
          <p:nvPr/>
        </p:nvGrpSpPr>
        <p:grpSpPr>
          <a:xfrm>
            <a:off x="6170246" y="3665461"/>
            <a:ext cx="358971" cy="357874"/>
            <a:chOff x="-53634575" y="3976500"/>
            <a:chExt cx="319000" cy="318025"/>
          </a:xfrm>
        </p:grpSpPr>
        <p:sp>
          <p:nvSpPr>
            <p:cNvPr id="7223" name="Google Shape;7223;p78"/>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8"/>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8"/>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8"/>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8"/>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8"/>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8"/>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8"/>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78"/>
          <p:cNvGrpSpPr/>
          <p:nvPr/>
        </p:nvGrpSpPr>
        <p:grpSpPr>
          <a:xfrm>
            <a:off x="7965050" y="3208415"/>
            <a:ext cx="314662" cy="358436"/>
            <a:chOff x="-52023900" y="3590075"/>
            <a:chExt cx="279625" cy="318525"/>
          </a:xfrm>
        </p:grpSpPr>
        <p:sp>
          <p:nvSpPr>
            <p:cNvPr id="7232" name="Google Shape;7232;p78"/>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8"/>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8"/>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8"/>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8"/>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8"/>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8"/>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78"/>
          <p:cNvGrpSpPr/>
          <p:nvPr/>
        </p:nvGrpSpPr>
        <p:grpSpPr>
          <a:xfrm>
            <a:off x="5728292" y="1376934"/>
            <a:ext cx="358971" cy="358971"/>
            <a:chOff x="-57173375" y="3198925"/>
            <a:chExt cx="319000" cy="319000"/>
          </a:xfrm>
        </p:grpSpPr>
        <p:sp>
          <p:nvSpPr>
            <p:cNvPr id="7240" name="Google Shape;7240;p78"/>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8"/>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8"/>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8"/>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78"/>
          <p:cNvGrpSpPr/>
          <p:nvPr/>
        </p:nvGrpSpPr>
        <p:grpSpPr>
          <a:xfrm>
            <a:off x="5729178" y="1854374"/>
            <a:ext cx="357198" cy="314690"/>
            <a:chOff x="-57176525" y="3610050"/>
            <a:chExt cx="317425" cy="279650"/>
          </a:xfrm>
        </p:grpSpPr>
        <p:sp>
          <p:nvSpPr>
            <p:cNvPr id="7245" name="Google Shape;7245;p78"/>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8"/>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8"/>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8"/>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8"/>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78"/>
          <p:cNvGrpSpPr/>
          <p:nvPr/>
        </p:nvGrpSpPr>
        <p:grpSpPr>
          <a:xfrm>
            <a:off x="7939633" y="1376934"/>
            <a:ext cx="358099" cy="356326"/>
            <a:chOff x="-55202750" y="3198925"/>
            <a:chExt cx="318225" cy="316650"/>
          </a:xfrm>
        </p:grpSpPr>
        <p:sp>
          <p:nvSpPr>
            <p:cNvPr id="7251" name="Google Shape;7251;p78"/>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8"/>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78"/>
          <p:cNvGrpSpPr/>
          <p:nvPr/>
        </p:nvGrpSpPr>
        <p:grpSpPr>
          <a:xfrm>
            <a:off x="7950267" y="1832234"/>
            <a:ext cx="336830" cy="358099"/>
            <a:chOff x="-55194875" y="3590375"/>
            <a:chExt cx="299325" cy="318225"/>
          </a:xfrm>
        </p:grpSpPr>
        <p:sp>
          <p:nvSpPr>
            <p:cNvPr id="7254" name="Google Shape;7254;p78"/>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8"/>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8"/>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8"/>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8"/>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78"/>
          <p:cNvGrpSpPr/>
          <p:nvPr/>
        </p:nvGrpSpPr>
        <p:grpSpPr>
          <a:xfrm>
            <a:off x="7954884" y="2274505"/>
            <a:ext cx="357198" cy="357198"/>
            <a:chOff x="-55203525" y="3983400"/>
            <a:chExt cx="317425" cy="317425"/>
          </a:xfrm>
        </p:grpSpPr>
        <p:sp>
          <p:nvSpPr>
            <p:cNvPr id="7260" name="Google Shape;7260;p78"/>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8"/>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8"/>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78"/>
          <p:cNvGrpSpPr/>
          <p:nvPr/>
        </p:nvGrpSpPr>
        <p:grpSpPr>
          <a:xfrm>
            <a:off x="6621365" y="2731562"/>
            <a:ext cx="335930" cy="358971"/>
            <a:chOff x="-53232900" y="3192625"/>
            <a:chExt cx="298525" cy="319000"/>
          </a:xfrm>
        </p:grpSpPr>
        <p:sp>
          <p:nvSpPr>
            <p:cNvPr id="7264" name="Google Shape;7264;p78"/>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8"/>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8"/>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8"/>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8"/>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8"/>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8"/>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8"/>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78"/>
          <p:cNvGrpSpPr/>
          <p:nvPr/>
        </p:nvGrpSpPr>
        <p:grpSpPr>
          <a:xfrm>
            <a:off x="6610731" y="3202536"/>
            <a:ext cx="357198" cy="356326"/>
            <a:chOff x="-53242350" y="3584850"/>
            <a:chExt cx="317425" cy="316650"/>
          </a:xfrm>
        </p:grpSpPr>
        <p:sp>
          <p:nvSpPr>
            <p:cNvPr id="7273" name="Google Shape;7273;p78"/>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8"/>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8"/>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8"/>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8"/>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78"/>
          <p:cNvGrpSpPr/>
          <p:nvPr/>
        </p:nvGrpSpPr>
        <p:grpSpPr>
          <a:xfrm>
            <a:off x="6631999" y="3665236"/>
            <a:ext cx="314662" cy="358999"/>
            <a:chOff x="-53224225" y="3976300"/>
            <a:chExt cx="279625" cy="319025"/>
          </a:xfrm>
        </p:grpSpPr>
        <p:sp>
          <p:nvSpPr>
            <p:cNvPr id="7279" name="Google Shape;7279;p78"/>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8"/>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8"/>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8"/>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8"/>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8"/>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8"/>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78"/>
          <p:cNvGrpSpPr/>
          <p:nvPr/>
        </p:nvGrpSpPr>
        <p:grpSpPr>
          <a:xfrm>
            <a:off x="7942896" y="3672917"/>
            <a:ext cx="358971" cy="358408"/>
            <a:chOff x="-52043575" y="3983125"/>
            <a:chExt cx="319000" cy="318500"/>
          </a:xfrm>
        </p:grpSpPr>
        <p:sp>
          <p:nvSpPr>
            <p:cNvPr id="7287" name="Google Shape;7287;p78"/>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8"/>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8"/>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8"/>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8"/>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8"/>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8"/>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8"/>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8"/>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78"/>
          <p:cNvGrpSpPr/>
          <p:nvPr/>
        </p:nvGrpSpPr>
        <p:grpSpPr>
          <a:xfrm>
            <a:off x="6196836" y="1376934"/>
            <a:ext cx="314662" cy="358971"/>
            <a:chOff x="-56766175" y="3198925"/>
            <a:chExt cx="279625" cy="319000"/>
          </a:xfrm>
        </p:grpSpPr>
        <p:sp>
          <p:nvSpPr>
            <p:cNvPr id="7297" name="Google Shape;7297;p78"/>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8"/>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8"/>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8"/>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8"/>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8"/>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8"/>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78"/>
          <p:cNvGrpSpPr/>
          <p:nvPr/>
        </p:nvGrpSpPr>
        <p:grpSpPr>
          <a:xfrm>
            <a:off x="6195950" y="1832234"/>
            <a:ext cx="316434" cy="358099"/>
            <a:chOff x="-56766175" y="3590375"/>
            <a:chExt cx="281200" cy="318225"/>
          </a:xfrm>
        </p:grpSpPr>
        <p:sp>
          <p:nvSpPr>
            <p:cNvPr id="7305" name="Google Shape;7305;p78"/>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8"/>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8"/>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8"/>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78"/>
          <p:cNvGrpSpPr/>
          <p:nvPr/>
        </p:nvGrpSpPr>
        <p:grpSpPr>
          <a:xfrm>
            <a:off x="6232906" y="2273605"/>
            <a:ext cx="272126" cy="358099"/>
            <a:chOff x="-56747275" y="3982600"/>
            <a:chExt cx="241825" cy="318225"/>
          </a:xfrm>
        </p:grpSpPr>
        <p:sp>
          <p:nvSpPr>
            <p:cNvPr id="7310" name="Google Shape;7310;p78"/>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8"/>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8"/>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8"/>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8"/>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8"/>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8"/>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78"/>
          <p:cNvGrpSpPr/>
          <p:nvPr/>
        </p:nvGrpSpPr>
        <p:grpSpPr>
          <a:xfrm>
            <a:off x="4840657" y="3215842"/>
            <a:ext cx="358999" cy="342991"/>
            <a:chOff x="-54812875" y="3596675"/>
            <a:chExt cx="319025" cy="304800"/>
          </a:xfrm>
        </p:grpSpPr>
        <p:sp>
          <p:nvSpPr>
            <p:cNvPr id="7318" name="Google Shape;7318;p78"/>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8"/>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8"/>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8"/>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8"/>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8"/>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8"/>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5" name="Google Shape;7325;p78"/>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8"/>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7" name="Google Shape;7327;p78"/>
          <p:cNvGrpSpPr/>
          <p:nvPr/>
        </p:nvGrpSpPr>
        <p:grpSpPr>
          <a:xfrm>
            <a:off x="4862826" y="3672326"/>
            <a:ext cx="314662" cy="358099"/>
            <a:chOff x="-54793175" y="3982600"/>
            <a:chExt cx="279625" cy="318225"/>
          </a:xfrm>
        </p:grpSpPr>
        <p:sp>
          <p:nvSpPr>
            <p:cNvPr id="7328" name="Google Shape;7328;p78"/>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8"/>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8"/>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8"/>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8"/>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8"/>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8"/>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78"/>
          <p:cNvGrpSpPr/>
          <p:nvPr/>
        </p:nvGrpSpPr>
        <p:grpSpPr>
          <a:xfrm>
            <a:off x="7074284" y="2731562"/>
            <a:ext cx="314662" cy="358099"/>
            <a:chOff x="-52832000" y="3192625"/>
            <a:chExt cx="279625" cy="318225"/>
          </a:xfrm>
        </p:grpSpPr>
        <p:sp>
          <p:nvSpPr>
            <p:cNvPr id="7336" name="Google Shape;7336;p78"/>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8"/>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8"/>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8"/>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8"/>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8"/>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8"/>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8"/>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78"/>
          <p:cNvGrpSpPr/>
          <p:nvPr/>
        </p:nvGrpSpPr>
        <p:grpSpPr>
          <a:xfrm>
            <a:off x="5760817" y="2272929"/>
            <a:ext cx="323524" cy="358774"/>
            <a:chOff x="-57162350" y="3982000"/>
            <a:chExt cx="287500" cy="318825"/>
          </a:xfrm>
        </p:grpSpPr>
        <p:sp>
          <p:nvSpPr>
            <p:cNvPr id="7345" name="Google Shape;7345;p78"/>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8"/>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8"/>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8"/>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8"/>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8"/>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8"/>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8"/>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78"/>
          <p:cNvGrpSpPr/>
          <p:nvPr/>
        </p:nvGrpSpPr>
        <p:grpSpPr>
          <a:xfrm>
            <a:off x="7052130" y="3203436"/>
            <a:ext cx="358971" cy="357198"/>
            <a:chOff x="-52851675" y="3585650"/>
            <a:chExt cx="319000" cy="317425"/>
          </a:xfrm>
        </p:grpSpPr>
        <p:sp>
          <p:nvSpPr>
            <p:cNvPr id="7354" name="Google Shape;7354;p78"/>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8"/>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8"/>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8"/>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8"/>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8"/>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78"/>
          <p:cNvGrpSpPr/>
          <p:nvPr/>
        </p:nvGrpSpPr>
        <p:grpSpPr>
          <a:xfrm>
            <a:off x="7074284" y="3665236"/>
            <a:ext cx="314662" cy="358999"/>
            <a:chOff x="-52832000" y="3976300"/>
            <a:chExt cx="279625" cy="319025"/>
          </a:xfrm>
        </p:grpSpPr>
        <p:sp>
          <p:nvSpPr>
            <p:cNvPr id="7361" name="Google Shape;7361;p78"/>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8"/>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8"/>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8"/>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8"/>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78"/>
          <p:cNvGrpSpPr/>
          <p:nvPr/>
        </p:nvGrpSpPr>
        <p:grpSpPr>
          <a:xfrm>
            <a:off x="6191490" y="4119884"/>
            <a:ext cx="316434" cy="358099"/>
            <a:chOff x="-51633225" y="3198925"/>
            <a:chExt cx="281200" cy="318225"/>
          </a:xfrm>
        </p:grpSpPr>
        <p:sp>
          <p:nvSpPr>
            <p:cNvPr id="7367" name="Google Shape;7367;p78"/>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8"/>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8"/>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8"/>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8"/>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8"/>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8"/>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78"/>
          <p:cNvGrpSpPr/>
          <p:nvPr/>
        </p:nvGrpSpPr>
        <p:grpSpPr>
          <a:xfrm>
            <a:off x="6610314" y="1377806"/>
            <a:ext cx="365188" cy="357226"/>
            <a:chOff x="-56396775" y="3199700"/>
            <a:chExt cx="324525" cy="317450"/>
          </a:xfrm>
        </p:grpSpPr>
        <p:sp>
          <p:nvSpPr>
            <p:cNvPr id="7375" name="Google Shape;7375;p78"/>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8"/>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8"/>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8"/>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8"/>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8"/>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8"/>
          <p:cNvGrpSpPr/>
          <p:nvPr/>
        </p:nvGrpSpPr>
        <p:grpSpPr>
          <a:xfrm>
            <a:off x="6613408" y="1843740"/>
            <a:ext cx="358999" cy="335958"/>
            <a:chOff x="-56394425" y="3600600"/>
            <a:chExt cx="319025" cy="298550"/>
          </a:xfrm>
        </p:grpSpPr>
        <p:sp>
          <p:nvSpPr>
            <p:cNvPr id="7382" name="Google Shape;7382;p78"/>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8"/>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8"/>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78"/>
          <p:cNvGrpSpPr/>
          <p:nvPr/>
        </p:nvGrpSpPr>
        <p:grpSpPr>
          <a:xfrm>
            <a:off x="6644175" y="2274505"/>
            <a:ext cx="327068" cy="357198"/>
            <a:chOff x="-56379450" y="3983400"/>
            <a:chExt cx="290650" cy="317425"/>
          </a:xfrm>
        </p:grpSpPr>
        <p:sp>
          <p:nvSpPr>
            <p:cNvPr id="7386" name="Google Shape;7386;p78"/>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8"/>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8"/>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8"/>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8"/>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8"/>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8"/>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8"/>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78"/>
          <p:cNvGrpSpPr/>
          <p:nvPr/>
        </p:nvGrpSpPr>
        <p:grpSpPr>
          <a:xfrm>
            <a:off x="5307879" y="2738651"/>
            <a:ext cx="316434" cy="358971"/>
            <a:chOff x="-54401725" y="3198925"/>
            <a:chExt cx="281200" cy="319000"/>
          </a:xfrm>
        </p:grpSpPr>
        <p:sp>
          <p:nvSpPr>
            <p:cNvPr id="7395" name="Google Shape;7395;p78"/>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8"/>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8"/>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8"/>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8"/>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8"/>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8"/>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8"/>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8"/>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8"/>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8"/>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78"/>
          <p:cNvGrpSpPr/>
          <p:nvPr/>
        </p:nvGrpSpPr>
        <p:grpSpPr>
          <a:xfrm>
            <a:off x="5308766" y="3208753"/>
            <a:ext cx="314662" cy="358099"/>
            <a:chOff x="-54401725" y="3590375"/>
            <a:chExt cx="279625" cy="318225"/>
          </a:xfrm>
        </p:grpSpPr>
        <p:sp>
          <p:nvSpPr>
            <p:cNvPr id="7407" name="Google Shape;7407;p78"/>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8"/>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8"/>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8"/>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8"/>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8"/>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78"/>
          <p:cNvGrpSpPr/>
          <p:nvPr/>
        </p:nvGrpSpPr>
        <p:grpSpPr>
          <a:xfrm>
            <a:off x="5306557" y="3672326"/>
            <a:ext cx="319079" cy="358099"/>
            <a:chOff x="-54403300" y="3982600"/>
            <a:chExt cx="283550" cy="318225"/>
          </a:xfrm>
        </p:grpSpPr>
        <p:sp>
          <p:nvSpPr>
            <p:cNvPr id="7414" name="Google Shape;7414;p78"/>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8"/>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8"/>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8"/>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8"/>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78"/>
          <p:cNvGrpSpPr/>
          <p:nvPr/>
        </p:nvGrpSpPr>
        <p:grpSpPr>
          <a:xfrm>
            <a:off x="7493951" y="2733559"/>
            <a:ext cx="356298" cy="356973"/>
            <a:chOff x="-52458650" y="3194400"/>
            <a:chExt cx="316625" cy="317225"/>
          </a:xfrm>
        </p:grpSpPr>
        <p:sp>
          <p:nvSpPr>
            <p:cNvPr id="7420" name="Google Shape;7420;p78"/>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8"/>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8"/>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8"/>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8"/>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8"/>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8"/>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8"/>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78"/>
          <p:cNvGrpSpPr/>
          <p:nvPr/>
        </p:nvGrpSpPr>
        <p:grpSpPr>
          <a:xfrm>
            <a:off x="4862826" y="2738651"/>
            <a:ext cx="314662" cy="358971"/>
            <a:chOff x="-54793175" y="3198925"/>
            <a:chExt cx="279625" cy="319000"/>
          </a:xfrm>
        </p:grpSpPr>
        <p:sp>
          <p:nvSpPr>
            <p:cNvPr id="7429" name="Google Shape;7429;p78"/>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8"/>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8"/>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8"/>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8"/>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8"/>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8"/>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78"/>
          <p:cNvGrpSpPr/>
          <p:nvPr/>
        </p:nvGrpSpPr>
        <p:grpSpPr>
          <a:xfrm>
            <a:off x="7503249" y="3202536"/>
            <a:ext cx="337703" cy="357845"/>
            <a:chOff x="-52450000" y="3584850"/>
            <a:chExt cx="300100" cy="318000"/>
          </a:xfrm>
        </p:grpSpPr>
        <p:sp>
          <p:nvSpPr>
            <p:cNvPr id="7437" name="Google Shape;7437;p78"/>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8"/>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8"/>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8"/>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8"/>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8"/>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8"/>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78"/>
          <p:cNvGrpSpPr/>
          <p:nvPr/>
        </p:nvGrpSpPr>
        <p:grpSpPr>
          <a:xfrm>
            <a:off x="7514769" y="3667009"/>
            <a:ext cx="314662" cy="357226"/>
            <a:chOff x="-52440550" y="3977875"/>
            <a:chExt cx="279625" cy="317450"/>
          </a:xfrm>
        </p:grpSpPr>
        <p:sp>
          <p:nvSpPr>
            <p:cNvPr id="7445" name="Google Shape;7445;p78"/>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8"/>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8"/>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8"/>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8"/>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8"/>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8"/>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8"/>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78"/>
          <p:cNvGrpSpPr/>
          <p:nvPr/>
        </p:nvGrpSpPr>
        <p:grpSpPr>
          <a:xfrm>
            <a:off x="6626703" y="4123215"/>
            <a:ext cx="314662" cy="358999"/>
            <a:chOff x="-51623775" y="3584850"/>
            <a:chExt cx="279625" cy="319025"/>
          </a:xfrm>
        </p:grpSpPr>
        <p:sp>
          <p:nvSpPr>
            <p:cNvPr id="7454" name="Google Shape;7454;p78"/>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8"/>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8"/>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8"/>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8"/>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8"/>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8"/>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8"/>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8"/>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3" name="Google Shape;7463;p78"/>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464" name="Google Shape;7464;p78"/>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38"/>
          <p:cNvSpPr/>
          <p:nvPr/>
        </p:nvSpPr>
        <p:spPr>
          <a:xfrm rot="-1393865">
            <a:off x="-2620469" y="-1247717"/>
            <a:ext cx="4612231" cy="3421842"/>
          </a:xfrm>
          <a:custGeom>
            <a:avLst/>
            <a:gdLst/>
            <a:ahLst/>
            <a:cxnLst/>
            <a:rect l="l" t="t" r="r" b="b"/>
            <a:pathLst>
              <a:path w="61280" h="45464" extrusionOk="0">
                <a:moveTo>
                  <a:pt x="13415" y="1"/>
                </a:moveTo>
                <a:cubicBezTo>
                  <a:pt x="12284" y="1"/>
                  <a:pt x="11104" y="309"/>
                  <a:pt x="9884" y="1020"/>
                </a:cubicBezTo>
                <a:cubicBezTo>
                  <a:pt x="8834" y="1628"/>
                  <a:pt x="7890" y="2461"/>
                  <a:pt x="7144" y="3420"/>
                </a:cubicBezTo>
                <a:cubicBezTo>
                  <a:pt x="4247" y="7114"/>
                  <a:pt x="4856" y="12020"/>
                  <a:pt x="6368" y="16166"/>
                </a:cubicBezTo>
                <a:cubicBezTo>
                  <a:pt x="7525" y="19322"/>
                  <a:pt x="7900" y="21514"/>
                  <a:pt x="6333" y="24685"/>
                </a:cubicBezTo>
                <a:cubicBezTo>
                  <a:pt x="4024" y="29353"/>
                  <a:pt x="0" y="32255"/>
                  <a:pt x="2370" y="37898"/>
                </a:cubicBezTo>
                <a:cubicBezTo>
                  <a:pt x="4263" y="42406"/>
                  <a:pt x="8693" y="45464"/>
                  <a:pt x="13450" y="45464"/>
                </a:cubicBezTo>
                <a:cubicBezTo>
                  <a:pt x="14481" y="45464"/>
                  <a:pt x="15528" y="45320"/>
                  <a:pt x="16567" y="45016"/>
                </a:cubicBezTo>
                <a:cubicBezTo>
                  <a:pt x="22169" y="43378"/>
                  <a:pt x="23676" y="37380"/>
                  <a:pt x="25751" y="32590"/>
                </a:cubicBezTo>
                <a:cubicBezTo>
                  <a:pt x="27480" y="28606"/>
                  <a:pt x="30625" y="25093"/>
                  <a:pt x="34488" y="25093"/>
                </a:cubicBezTo>
                <a:cubicBezTo>
                  <a:pt x="35943" y="25093"/>
                  <a:pt x="37500" y="25591"/>
                  <a:pt x="39121" y="26750"/>
                </a:cubicBezTo>
                <a:cubicBezTo>
                  <a:pt x="42558" y="29208"/>
                  <a:pt x="45266" y="33241"/>
                  <a:pt x="49393" y="33241"/>
                </a:cubicBezTo>
                <a:cubicBezTo>
                  <a:pt x="50335" y="33241"/>
                  <a:pt x="51351" y="33031"/>
                  <a:pt x="52466" y="32544"/>
                </a:cubicBezTo>
                <a:cubicBezTo>
                  <a:pt x="56419" y="30819"/>
                  <a:pt x="59600" y="26613"/>
                  <a:pt x="60331" y="22381"/>
                </a:cubicBezTo>
                <a:cubicBezTo>
                  <a:pt x="61279" y="16922"/>
                  <a:pt x="58687" y="11893"/>
                  <a:pt x="54693" y="8296"/>
                </a:cubicBezTo>
                <a:cubicBezTo>
                  <a:pt x="52060" y="5923"/>
                  <a:pt x="48635" y="4169"/>
                  <a:pt x="45042" y="4169"/>
                </a:cubicBezTo>
                <a:cubicBezTo>
                  <a:pt x="44786" y="4169"/>
                  <a:pt x="44529" y="4178"/>
                  <a:pt x="44271" y="4196"/>
                </a:cubicBezTo>
                <a:cubicBezTo>
                  <a:pt x="39202" y="4551"/>
                  <a:pt x="36554" y="8986"/>
                  <a:pt x="32261" y="11036"/>
                </a:cubicBezTo>
                <a:cubicBezTo>
                  <a:pt x="31469" y="11412"/>
                  <a:pt x="30706" y="11578"/>
                  <a:pt x="29973" y="11578"/>
                </a:cubicBezTo>
                <a:cubicBezTo>
                  <a:pt x="26183" y="11578"/>
                  <a:pt x="23177" y="7146"/>
                  <a:pt x="20941" y="4480"/>
                </a:cubicBezTo>
                <a:cubicBezTo>
                  <a:pt x="18882" y="2024"/>
                  <a:pt x="16312" y="1"/>
                  <a:pt x="13415" y="1"/>
                </a:cubicBezTo>
                <a:close/>
              </a:path>
            </a:pathLst>
          </a:custGeom>
          <a:solidFill>
            <a:schemeClr val="lt1"/>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8"/>
          <p:cNvSpPr/>
          <p:nvPr/>
        </p:nvSpPr>
        <p:spPr>
          <a:xfrm rot="-1393865">
            <a:off x="-2130407" y="763324"/>
            <a:ext cx="4988404" cy="3616853"/>
          </a:xfrm>
          <a:custGeom>
            <a:avLst/>
            <a:gdLst/>
            <a:ahLst/>
            <a:cxnLst/>
            <a:rect l="l" t="t" r="r" b="b"/>
            <a:pathLst>
              <a:path w="66278" h="48055" extrusionOk="0">
                <a:moveTo>
                  <a:pt x="42232" y="0"/>
                </a:moveTo>
                <a:cubicBezTo>
                  <a:pt x="40828" y="0"/>
                  <a:pt x="39484" y="489"/>
                  <a:pt x="38457" y="1734"/>
                </a:cubicBezTo>
                <a:cubicBezTo>
                  <a:pt x="37462" y="2942"/>
                  <a:pt x="36980" y="4484"/>
                  <a:pt x="36660" y="6017"/>
                </a:cubicBezTo>
                <a:cubicBezTo>
                  <a:pt x="35996" y="9193"/>
                  <a:pt x="35625" y="12785"/>
                  <a:pt x="33509" y="15399"/>
                </a:cubicBezTo>
                <a:cubicBezTo>
                  <a:pt x="30827" y="18716"/>
                  <a:pt x="27193" y="19628"/>
                  <a:pt x="23388" y="19628"/>
                </a:cubicBezTo>
                <a:cubicBezTo>
                  <a:pt x="20557" y="19628"/>
                  <a:pt x="17632" y="19123"/>
                  <a:pt x="14933" y="18727"/>
                </a:cubicBezTo>
                <a:cubicBezTo>
                  <a:pt x="14386" y="18647"/>
                  <a:pt x="13835" y="18608"/>
                  <a:pt x="13286" y="18608"/>
                </a:cubicBezTo>
                <a:cubicBezTo>
                  <a:pt x="9651" y="18608"/>
                  <a:pt x="6071" y="20317"/>
                  <a:pt x="3801" y="23182"/>
                </a:cubicBezTo>
                <a:cubicBezTo>
                  <a:pt x="797" y="26967"/>
                  <a:pt x="0" y="34274"/>
                  <a:pt x="4019" y="37739"/>
                </a:cubicBezTo>
                <a:cubicBezTo>
                  <a:pt x="5860" y="39330"/>
                  <a:pt x="7953" y="39950"/>
                  <a:pt x="10143" y="39950"/>
                </a:cubicBezTo>
                <a:cubicBezTo>
                  <a:pt x="15618" y="39950"/>
                  <a:pt x="21703" y="36075"/>
                  <a:pt x="26005" y="33792"/>
                </a:cubicBezTo>
                <a:cubicBezTo>
                  <a:pt x="29034" y="32188"/>
                  <a:pt x="32469" y="30849"/>
                  <a:pt x="35889" y="30418"/>
                </a:cubicBezTo>
                <a:cubicBezTo>
                  <a:pt x="36411" y="30350"/>
                  <a:pt x="36940" y="30314"/>
                  <a:pt x="37469" y="30314"/>
                </a:cubicBezTo>
                <a:cubicBezTo>
                  <a:pt x="38820" y="30314"/>
                  <a:pt x="40168" y="30554"/>
                  <a:pt x="41374" y="31148"/>
                </a:cubicBezTo>
                <a:cubicBezTo>
                  <a:pt x="46829" y="33843"/>
                  <a:pt x="44013" y="41230"/>
                  <a:pt x="46935" y="45493"/>
                </a:cubicBezTo>
                <a:cubicBezTo>
                  <a:pt x="48139" y="47248"/>
                  <a:pt x="49905" y="48054"/>
                  <a:pt x="51806" y="48054"/>
                </a:cubicBezTo>
                <a:cubicBezTo>
                  <a:pt x="52741" y="48054"/>
                  <a:pt x="53708" y="47860"/>
                  <a:pt x="54658" y="47487"/>
                </a:cubicBezTo>
                <a:cubicBezTo>
                  <a:pt x="59275" y="45665"/>
                  <a:pt x="63192" y="41266"/>
                  <a:pt x="63791" y="36253"/>
                </a:cubicBezTo>
                <a:cubicBezTo>
                  <a:pt x="64192" y="32904"/>
                  <a:pt x="63061" y="29672"/>
                  <a:pt x="60838" y="27165"/>
                </a:cubicBezTo>
                <a:cubicBezTo>
                  <a:pt x="58418" y="24435"/>
                  <a:pt x="50512" y="22751"/>
                  <a:pt x="50035" y="18773"/>
                </a:cubicBezTo>
                <a:cubicBezTo>
                  <a:pt x="49797" y="16784"/>
                  <a:pt x="51674" y="15947"/>
                  <a:pt x="53293" y="15607"/>
                </a:cubicBezTo>
                <a:cubicBezTo>
                  <a:pt x="53766" y="15505"/>
                  <a:pt x="54245" y="15465"/>
                  <a:pt x="54729" y="15465"/>
                </a:cubicBezTo>
                <a:cubicBezTo>
                  <a:pt x="56677" y="15465"/>
                  <a:pt x="58689" y="16124"/>
                  <a:pt x="60622" y="16124"/>
                </a:cubicBezTo>
                <a:cubicBezTo>
                  <a:pt x="61335" y="16124"/>
                  <a:pt x="62037" y="16035"/>
                  <a:pt x="62721" y="15789"/>
                </a:cubicBezTo>
                <a:cubicBezTo>
                  <a:pt x="65217" y="14896"/>
                  <a:pt x="66278" y="11887"/>
                  <a:pt x="66156" y="9437"/>
                </a:cubicBezTo>
                <a:cubicBezTo>
                  <a:pt x="66085" y="8016"/>
                  <a:pt x="65390" y="6555"/>
                  <a:pt x="64126" y="5910"/>
                </a:cubicBezTo>
                <a:cubicBezTo>
                  <a:pt x="63475" y="5576"/>
                  <a:pt x="62775" y="5483"/>
                  <a:pt x="62063" y="5483"/>
                </a:cubicBezTo>
                <a:cubicBezTo>
                  <a:pt x="61576" y="5483"/>
                  <a:pt x="61083" y="5526"/>
                  <a:pt x="60595" y="5565"/>
                </a:cubicBezTo>
                <a:cubicBezTo>
                  <a:pt x="60199" y="5596"/>
                  <a:pt x="59808" y="5626"/>
                  <a:pt x="59422" y="5626"/>
                </a:cubicBezTo>
                <a:cubicBezTo>
                  <a:pt x="59407" y="5626"/>
                  <a:pt x="59391" y="5626"/>
                  <a:pt x="59375" y="5626"/>
                </a:cubicBezTo>
                <a:cubicBezTo>
                  <a:pt x="57813" y="5626"/>
                  <a:pt x="56261" y="5378"/>
                  <a:pt x="54764" y="4946"/>
                </a:cubicBezTo>
                <a:cubicBezTo>
                  <a:pt x="51588" y="4028"/>
                  <a:pt x="48721" y="2292"/>
                  <a:pt x="45753" y="877"/>
                </a:cubicBezTo>
                <a:cubicBezTo>
                  <a:pt x="44638" y="346"/>
                  <a:pt x="43414" y="0"/>
                  <a:pt x="42232" y="0"/>
                </a:cubicBezTo>
                <a:close/>
              </a:path>
            </a:pathLst>
          </a:custGeom>
          <a:solidFill>
            <a:schemeClr val="lt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38"/>
          <p:cNvSpPr/>
          <p:nvPr/>
        </p:nvSpPr>
        <p:spPr>
          <a:xfrm rot="-1393865">
            <a:off x="-1108866" y="3512106"/>
            <a:ext cx="4559545" cy="2012733"/>
          </a:xfrm>
          <a:custGeom>
            <a:avLst/>
            <a:gdLst/>
            <a:ahLst/>
            <a:cxnLst/>
            <a:rect l="l" t="t" r="r" b="b"/>
            <a:pathLst>
              <a:path w="60580" h="26742" extrusionOk="0">
                <a:moveTo>
                  <a:pt x="32779" y="1"/>
                </a:moveTo>
                <a:cubicBezTo>
                  <a:pt x="31782" y="1"/>
                  <a:pt x="30762" y="180"/>
                  <a:pt x="29749" y="566"/>
                </a:cubicBezTo>
                <a:cubicBezTo>
                  <a:pt x="23391" y="2992"/>
                  <a:pt x="19104" y="8974"/>
                  <a:pt x="12254" y="10572"/>
                </a:cubicBezTo>
                <a:cubicBezTo>
                  <a:pt x="11310" y="10793"/>
                  <a:pt x="10371" y="10849"/>
                  <a:pt x="9440" y="10849"/>
                </a:cubicBezTo>
                <a:cubicBezTo>
                  <a:pt x="8468" y="10849"/>
                  <a:pt x="7503" y="10788"/>
                  <a:pt x="6545" y="10788"/>
                </a:cubicBezTo>
                <a:cubicBezTo>
                  <a:pt x="6077" y="10788"/>
                  <a:pt x="5610" y="10803"/>
                  <a:pt x="5145" y="10846"/>
                </a:cubicBezTo>
                <a:cubicBezTo>
                  <a:pt x="4932" y="10867"/>
                  <a:pt x="4724" y="10892"/>
                  <a:pt x="4511" y="10922"/>
                </a:cubicBezTo>
                <a:cubicBezTo>
                  <a:pt x="457" y="11557"/>
                  <a:pt x="0" y="16747"/>
                  <a:pt x="1365" y="19812"/>
                </a:cubicBezTo>
                <a:cubicBezTo>
                  <a:pt x="2628" y="22638"/>
                  <a:pt x="5434" y="24379"/>
                  <a:pt x="8469" y="24643"/>
                </a:cubicBezTo>
                <a:cubicBezTo>
                  <a:pt x="8904" y="24680"/>
                  <a:pt x="9336" y="24699"/>
                  <a:pt x="9763" y="24699"/>
                </a:cubicBezTo>
                <a:cubicBezTo>
                  <a:pt x="17407" y="24699"/>
                  <a:pt x="23833" y="18836"/>
                  <a:pt x="29095" y="13911"/>
                </a:cubicBezTo>
                <a:cubicBezTo>
                  <a:pt x="30311" y="12773"/>
                  <a:pt x="31888" y="11597"/>
                  <a:pt x="33643" y="11597"/>
                </a:cubicBezTo>
                <a:cubicBezTo>
                  <a:pt x="33828" y="11597"/>
                  <a:pt x="34015" y="11610"/>
                  <a:pt x="34204" y="11638"/>
                </a:cubicBezTo>
                <a:cubicBezTo>
                  <a:pt x="36579" y="11983"/>
                  <a:pt x="39111" y="14931"/>
                  <a:pt x="40090" y="16935"/>
                </a:cubicBezTo>
                <a:cubicBezTo>
                  <a:pt x="41871" y="20593"/>
                  <a:pt x="43652" y="23090"/>
                  <a:pt x="47356" y="24962"/>
                </a:cubicBezTo>
                <a:cubicBezTo>
                  <a:pt x="49300" y="25946"/>
                  <a:pt x="51900" y="26741"/>
                  <a:pt x="54380" y="26741"/>
                </a:cubicBezTo>
                <a:cubicBezTo>
                  <a:pt x="56108" y="26741"/>
                  <a:pt x="57778" y="26355"/>
                  <a:pt x="59128" y="25378"/>
                </a:cubicBezTo>
                <a:cubicBezTo>
                  <a:pt x="60407" y="24455"/>
                  <a:pt x="60579" y="22273"/>
                  <a:pt x="60320" y="20857"/>
                </a:cubicBezTo>
                <a:cubicBezTo>
                  <a:pt x="59945" y="18792"/>
                  <a:pt x="58839" y="18143"/>
                  <a:pt x="56809" y="17980"/>
                </a:cubicBezTo>
                <a:cubicBezTo>
                  <a:pt x="53760" y="17732"/>
                  <a:pt x="50365" y="16595"/>
                  <a:pt x="47458" y="15677"/>
                </a:cubicBezTo>
                <a:cubicBezTo>
                  <a:pt x="43728" y="14494"/>
                  <a:pt x="42612" y="10146"/>
                  <a:pt x="41607" y="6858"/>
                </a:cubicBezTo>
                <a:cubicBezTo>
                  <a:pt x="40393" y="2879"/>
                  <a:pt x="36774" y="1"/>
                  <a:pt x="32779" y="1"/>
                </a:cubicBezTo>
                <a:close/>
              </a:path>
            </a:pathLst>
          </a:custGeom>
          <a:solidFill>
            <a:schemeClr val="dk2"/>
          </a:solidFill>
          <a:ln>
            <a:noFill/>
          </a:ln>
          <a:effectLst>
            <a:outerShdw blurRad="214313" dist="14287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8"/>
          <p:cNvSpPr/>
          <p:nvPr/>
        </p:nvSpPr>
        <p:spPr>
          <a:xfrm>
            <a:off x="410038" y="228599"/>
            <a:ext cx="6386400" cy="4068900"/>
          </a:xfrm>
          <a:prstGeom prst="roundRect">
            <a:avLst>
              <a:gd name="adj" fmla="val 68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NG"/>
          </a:p>
        </p:txBody>
      </p:sp>
      <p:grpSp>
        <p:nvGrpSpPr>
          <p:cNvPr id="559" name="Google Shape;559;p38"/>
          <p:cNvGrpSpPr/>
          <p:nvPr/>
        </p:nvGrpSpPr>
        <p:grpSpPr>
          <a:xfrm>
            <a:off x="5737019" y="-754555"/>
            <a:ext cx="4940966" cy="5771709"/>
            <a:chOff x="5737019" y="-754555"/>
            <a:chExt cx="4940966" cy="5771709"/>
          </a:xfrm>
        </p:grpSpPr>
        <p:sp>
          <p:nvSpPr>
            <p:cNvPr id="560" name="Google Shape;560;p38"/>
            <p:cNvSpPr/>
            <p:nvPr/>
          </p:nvSpPr>
          <p:spPr>
            <a:xfrm flipH="1">
              <a:off x="5737019" y="1383232"/>
              <a:ext cx="4240826" cy="3633921"/>
            </a:xfrm>
            <a:custGeom>
              <a:avLst/>
              <a:gdLst/>
              <a:ahLst/>
              <a:cxnLst/>
              <a:rect l="l" t="t" r="r" b="b"/>
              <a:pathLst>
                <a:path w="53644" h="45967" extrusionOk="0">
                  <a:moveTo>
                    <a:pt x="8173" y="0"/>
                  </a:moveTo>
                  <a:cubicBezTo>
                    <a:pt x="6356" y="0"/>
                    <a:pt x="4625" y="618"/>
                    <a:pt x="3324" y="2094"/>
                  </a:cubicBezTo>
                  <a:cubicBezTo>
                    <a:pt x="0" y="5859"/>
                    <a:pt x="1081" y="12546"/>
                    <a:pt x="2431" y="16889"/>
                  </a:cubicBezTo>
                  <a:cubicBezTo>
                    <a:pt x="2583" y="17382"/>
                    <a:pt x="2751" y="17874"/>
                    <a:pt x="2938" y="18356"/>
                  </a:cubicBezTo>
                  <a:cubicBezTo>
                    <a:pt x="3075" y="18711"/>
                    <a:pt x="3217" y="19046"/>
                    <a:pt x="3365" y="19355"/>
                  </a:cubicBezTo>
                  <a:cubicBezTo>
                    <a:pt x="4577" y="21994"/>
                    <a:pt x="6323" y="24541"/>
                    <a:pt x="8839" y="26089"/>
                  </a:cubicBezTo>
                  <a:cubicBezTo>
                    <a:pt x="11924" y="27981"/>
                    <a:pt x="15760" y="27662"/>
                    <a:pt x="19226" y="27748"/>
                  </a:cubicBezTo>
                  <a:cubicBezTo>
                    <a:pt x="23407" y="27849"/>
                    <a:pt x="27664" y="29671"/>
                    <a:pt x="30013" y="33238"/>
                  </a:cubicBezTo>
                  <a:cubicBezTo>
                    <a:pt x="32403" y="36861"/>
                    <a:pt x="32327" y="41874"/>
                    <a:pt x="36163" y="44492"/>
                  </a:cubicBezTo>
                  <a:cubicBezTo>
                    <a:pt x="37670" y="45519"/>
                    <a:pt x="39230" y="45967"/>
                    <a:pt x="40759" y="45967"/>
                  </a:cubicBezTo>
                  <a:cubicBezTo>
                    <a:pt x="43999" y="45967"/>
                    <a:pt x="47100" y="43955"/>
                    <a:pt x="49254" y="41174"/>
                  </a:cubicBezTo>
                  <a:cubicBezTo>
                    <a:pt x="52075" y="37525"/>
                    <a:pt x="53643" y="32578"/>
                    <a:pt x="52309" y="28037"/>
                  </a:cubicBezTo>
                  <a:cubicBezTo>
                    <a:pt x="51233" y="24358"/>
                    <a:pt x="48189" y="21410"/>
                    <a:pt x="44606" y="20157"/>
                  </a:cubicBezTo>
                  <a:cubicBezTo>
                    <a:pt x="42901" y="19558"/>
                    <a:pt x="41035" y="19385"/>
                    <a:pt x="39101" y="19385"/>
                  </a:cubicBezTo>
                  <a:cubicBezTo>
                    <a:pt x="36451" y="19385"/>
                    <a:pt x="33673" y="19710"/>
                    <a:pt x="31009" y="19710"/>
                  </a:cubicBezTo>
                  <a:cubicBezTo>
                    <a:pt x="27728" y="19710"/>
                    <a:pt x="24618" y="19217"/>
                    <a:pt x="22128" y="17016"/>
                  </a:cubicBezTo>
                  <a:cubicBezTo>
                    <a:pt x="18810" y="14078"/>
                    <a:pt x="19231" y="9471"/>
                    <a:pt x="17481" y="5747"/>
                  </a:cubicBezTo>
                  <a:cubicBezTo>
                    <a:pt x="16009" y="2613"/>
                    <a:pt x="11910" y="0"/>
                    <a:pt x="8173" y="0"/>
                  </a:cubicBezTo>
                  <a:close/>
                </a:path>
              </a:pathLst>
            </a:custGeom>
            <a:solidFill>
              <a:schemeClr val="lt2"/>
            </a:solidFill>
            <a:ln>
              <a:noFill/>
            </a:ln>
            <a:effectLst>
              <a:outerShdw blurRad="214313" dist="47625" dir="264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8"/>
            <p:cNvSpPr/>
            <p:nvPr/>
          </p:nvSpPr>
          <p:spPr>
            <a:xfrm>
              <a:off x="6738674" y="-754555"/>
              <a:ext cx="3939311" cy="3230741"/>
            </a:xfrm>
            <a:custGeom>
              <a:avLst/>
              <a:gdLst/>
              <a:ahLst/>
              <a:cxnLst/>
              <a:rect l="l" t="t" r="r" b="b"/>
              <a:pathLst>
                <a:path w="49830" h="40867" extrusionOk="0">
                  <a:moveTo>
                    <a:pt x="3106" y="0"/>
                  </a:moveTo>
                  <a:cubicBezTo>
                    <a:pt x="2761" y="0"/>
                    <a:pt x="2398" y="82"/>
                    <a:pt x="2010" y="280"/>
                  </a:cubicBezTo>
                  <a:cubicBezTo>
                    <a:pt x="57" y="1275"/>
                    <a:pt x="1" y="4400"/>
                    <a:pt x="823" y="6136"/>
                  </a:cubicBezTo>
                  <a:cubicBezTo>
                    <a:pt x="1259" y="7059"/>
                    <a:pt x="1893" y="7871"/>
                    <a:pt x="2523" y="8678"/>
                  </a:cubicBezTo>
                  <a:cubicBezTo>
                    <a:pt x="3527" y="9957"/>
                    <a:pt x="4633" y="10088"/>
                    <a:pt x="6039" y="10697"/>
                  </a:cubicBezTo>
                  <a:cubicBezTo>
                    <a:pt x="8779" y="11890"/>
                    <a:pt x="11585" y="14701"/>
                    <a:pt x="11417" y="17897"/>
                  </a:cubicBezTo>
                  <a:cubicBezTo>
                    <a:pt x="11280" y="20505"/>
                    <a:pt x="8885" y="21845"/>
                    <a:pt x="6972" y="23164"/>
                  </a:cubicBezTo>
                  <a:cubicBezTo>
                    <a:pt x="3598" y="25488"/>
                    <a:pt x="1386" y="29015"/>
                    <a:pt x="1487" y="33196"/>
                  </a:cubicBezTo>
                  <a:cubicBezTo>
                    <a:pt x="1538" y="35261"/>
                    <a:pt x="2360" y="37250"/>
                    <a:pt x="3877" y="38660"/>
                  </a:cubicBezTo>
                  <a:cubicBezTo>
                    <a:pt x="5346" y="40024"/>
                    <a:pt x="7589" y="40867"/>
                    <a:pt x="9747" y="40867"/>
                  </a:cubicBezTo>
                  <a:cubicBezTo>
                    <a:pt x="11017" y="40867"/>
                    <a:pt x="12258" y="40574"/>
                    <a:pt x="13295" y="39924"/>
                  </a:cubicBezTo>
                  <a:cubicBezTo>
                    <a:pt x="15908" y="38285"/>
                    <a:pt x="16847" y="34799"/>
                    <a:pt x="17663" y="32069"/>
                  </a:cubicBezTo>
                  <a:cubicBezTo>
                    <a:pt x="18161" y="30420"/>
                    <a:pt x="18805" y="28751"/>
                    <a:pt x="20119" y="27563"/>
                  </a:cubicBezTo>
                  <a:cubicBezTo>
                    <a:pt x="21437" y="26373"/>
                    <a:pt x="23077" y="25723"/>
                    <a:pt x="24828" y="25723"/>
                  </a:cubicBezTo>
                  <a:cubicBezTo>
                    <a:pt x="25040" y="25723"/>
                    <a:pt x="25253" y="25733"/>
                    <a:pt x="25467" y="25752"/>
                  </a:cubicBezTo>
                  <a:cubicBezTo>
                    <a:pt x="31379" y="26280"/>
                    <a:pt x="35362" y="31678"/>
                    <a:pt x="40903" y="33170"/>
                  </a:cubicBezTo>
                  <a:cubicBezTo>
                    <a:pt x="41473" y="33323"/>
                    <a:pt x="42010" y="33395"/>
                    <a:pt x="42514" y="33395"/>
                  </a:cubicBezTo>
                  <a:cubicBezTo>
                    <a:pt x="48797" y="33395"/>
                    <a:pt x="49830" y="22268"/>
                    <a:pt x="43587" y="19947"/>
                  </a:cubicBezTo>
                  <a:cubicBezTo>
                    <a:pt x="41517" y="19176"/>
                    <a:pt x="39248" y="19019"/>
                    <a:pt x="37193" y="18197"/>
                  </a:cubicBezTo>
                  <a:cubicBezTo>
                    <a:pt x="34327" y="17060"/>
                    <a:pt x="32383" y="14868"/>
                    <a:pt x="31328" y="12032"/>
                  </a:cubicBezTo>
                  <a:cubicBezTo>
                    <a:pt x="30323" y="9332"/>
                    <a:pt x="29912" y="6212"/>
                    <a:pt x="27791" y="4091"/>
                  </a:cubicBezTo>
                  <a:cubicBezTo>
                    <a:pt x="25768" y="2067"/>
                    <a:pt x="22419" y="1567"/>
                    <a:pt x="19651" y="1567"/>
                  </a:cubicBezTo>
                  <a:cubicBezTo>
                    <a:pt x="19553" y="1567"/>
                    <a:pt x="19455" y="1568"/>
                    <a:pt x="19358" y="1569"/>
                  </a:cubicBezTo>
                  <a:cubicBezTo>
                    <a:pt x="16611" y="1599"/>
                    <a:pt x="13963" y="2409"/>
                    <a:pt x="11213" y="2409"/>
                  </a:cubicBezTo>
                  <a:cubicBezTo>
                    <a:pt x="11124" y="2409"/>
                    <a:pt x="11035" y="2408"/>
                    <a:pt x="10945" y="2406"/>
                  </a:cubicBezTo>
                  <a:cubicBezTo>
                    <a:pt x="9286" y="2376"/>
                    <a:pt x="7602" y="2056"/>
                    <a:pt x="6110" y="1310"/>
                  </a:cubicBezTo>
                  <a:cubicBezTo>
                    <a:pt x="5516" y="1011"/>
                    <a:pt x="4958" y="615"/>
                    <a:pt x="4385" y="336"/>
                  </a:cubicBezTo>
                  <a:cubicBezTo>
                    <a:pt x="3975" y="138"/>
                    <a:pt x="3555" y="0"/>
                    <a:pt x="3106" y="0"/>
                  </a:cubicBezTo>
                  <a:close/>
                </a:path>
              </a:pathLst>
            </a:custGeom>
            <a:solidFill>
              <a:schemeClr val="dk2"/>
            </a:solidFill>
            <a:ln>
              <a:noFill/>
            </a:ln>
            <a:effectLst>
              <a:outerShdw blurRad="214313" dist="57150" dir="48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38"/>
          <p:cNvGrpSpPr/>
          <p:nvPr/>
        </p:nvGrpSpPr>
        <p:grpSpPr>
          <a:xfrm>
            <a:off x="5737025" y="3071400"/>
            <a:ext cx="780917" cy="739694"/>
            <a:chOff x="5397450" y="983750"/>
            <a:chExt cx="780917" cy="739694"/>
          </a:xfrm>
        </p:grpSpPr>
        <p:sp>
          <p:nvSpPr>
            <p:cNvPr id="563" name="Google Shape;563;p38"/>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8"/>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 name="Google Shape;566;p38"/>
          <p:cNvGrpSpPr/>
          <p:nvPr/>
        </p:nvGrpSpPr>
        <p:grpSpPr>
          <a:xfrm>
            <a:off x="7279150" y="539500"/>
            <a:ext cx="791469" cy="739694"/>
            <a:chOff x="8352525" y="3155950"/>
            <a:chExt cx="791469" cy="739694"/>
          </a:xfrm>
        </p:grpSpPr>
        <p:sp>
          <p:nvSpPr>
            <p:cNvPr id="567" name="Google Shape;567;p38"/>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38"/>
          <p:cNvGrpSpPr/>
          <p:nvPr/>
        </p:nvGrpSpPr>
        <p:grpSpPr>
          <a:xfrm rot="10800000">
            <a:off x="1275425" y="283200"/>
            <a:ext cx="150451" cy="512600"/>
            <a:chOff x="2990775" y="3601075"/>
            <a:chExt cx="150451" cy="512600"/>
          </a:xfrm>
        </p:grpSpPr>
        <p:sp>
          <p:nvSpPr>
            <p:cNvPr id="571" name="Google Shape;571;p38"/>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8"/>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8"/>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8"/>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8"/>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8"/>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8"/>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897CA403-341D-FF51-830E-061D7C6CA4FE}"/>
              </a:ext>
            </a:extLst>
          </p:cNvPr>
          <p:cNvPicPr>
            <a:picLocks noChangeAspect="1"/>
          </p:cNvPicPr>
          <p:nvPr/>
        </p:nvPicPr>
        <p:blipFill>
          <a:blip r:embed="rId3"/>
          <a:stretch>
            <a:fillRect/>
          </a:stretch>
        </p:blipFill>
        <p:spPr>
          <a:xfrm>
            <a:off x="532855" y="260899"/>
            <a:ext cx="6140766" cy="1181161"/>
          </a:xfrm>
          <a:prstGeom prst="rect">
            <a:avLst/>
          </a:prstGeom>
        </p:spPr>
      </p:pic>
      <p:sp>
        <p:nvSpPr>
          <p:cNvPr id="8" name="Rectangle 1">
            <a:extLst>
              <a:ext uri="{FF2B5EF4-FFF2-40B4-BE49-F238E27FC236}">
                <a16:creationId xmlns:a16="http://schemas.microsoft.com/office/drawing/2014/main" id="{4F5C1354-35D7-9A67-9230-AB64C9BE6646}"/>
              </a:ext>
            </a:extLst>
          </p:cNvPr>
          <p:cNvSpPr>
            <a:spLocks noChangeArrowheads="1"/>
          </p:cNvSpPr>
          <p:nvPr/>
        </p:nvSpPr>
        <p:spPr bwMode="auto">
          <a:xfrm>
            <a:off x="410038" y="1393912"/>
            <a:ext cx="883286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b="1" i="0" u="none" strike="noStrike" cap="none" normalizeH="0" baseline="0" dirty="0">
                <a:ln>
                  <a:noFill/>
                </a:ln>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Deleting Data (DELETE)</a:t>
            </a:r>
            <a:endParaRPr kumimoji="0" lang="en-NG" altLang="en-NG" b="1" i="0" u="none" strike="noStrike" cap="none" normalizeH="0" baseline="0" dirty="0">
              <a:ln>
                <a:noFill/>
              </a:ln>
              <a:solidFill>
                <a:schemeClr val="accent2">
                  <a:lumMod val="10000"/>
                </a:schemeClr>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The </a:t>
            </a:r>
            <a:r>
              <a:rPr kumimoji="0" lang="en-NG" altLang="en-NG" sz="1000" b="1" i="0" u="none" strike="noStrike" cap="none" normalizeH="0" baseline="0" dirty="0">
                <a:ln>
                  <a:noFill/>
                </a:ln>
                <a:solidFill>
                  <a:schemeClr val="accent2">
                    <a:lumMod val="10000"/>
                  </a:schemeClr>
                </a:solidFill>
                <a:effectLst/>
                <a:latin typeface="Ubuntu Mono" panose="020B0509030602030204" pitchFamily="49" charset="0"/>
                <a:ea typeface="Calibri" panose="020F0502020204030204" pitchFamily="34" charset="0"/>
                <a:cs typeface="Courier New" panose="02070309020205020404" pitchFamily="49" charset="0"/>
              </a:rPr>
              <a:t>DELETE</a:t>
            </a:r>
            <a:r>
              <a:rPr kumimoji="0" lang="en-NG" altLang="en-NG" sz="1100" b="0" i="0" u="none" strike="noStrike" cap="none" normalizeH="0" baseline="0" dirty="0">
                <a:ln>
                  <a:noFill/>
                </a:ln>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 statement is used to remove data from a table based on a condition. Be cautious when using</a:t>
            </a:r>
            <a:endParaRPr kumimoji="0" lang="en-US" altLang="en-NG" sz="1100" b="0" i="0" u="none" strike="noStrike" cap="none" normalizeH="0" baseline="0" dirty="0">
              <a:ln>
                <a:noFill/>
              </a:ln>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NG" altLang="en-NG" sz="1100" b="0" i="0" u="none" strike="noStrike" cap="none" normalizeH="0" baseline="0" dirty="0">
                <a:ln>
                  <a:noFill/>
                </a:ln>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 this statement, as it permanently deletes data.</a:t>
            </a:r>
            <a:endParaRPr kumimoji="0" lang="en-NG" altLang="en-NG" sz="1800" b="0" i="0" u="none" strike="noStrike" cap="none" normalizeH="0" baseline="0" dirty="0">
              <a:ln>
                <a:noFill/>
              </a:ln>
              <a:solidFill>
                <a:schemeClr val="accent2">
                  <a:lumMod val="10000"/>
                </a:schemeClr>
              </a:solidFill>
              <a:effectLst/>
              <a:latin typeface="Arial" panose="020B0604020202020204" pitchFamily="34" charset="0"/>
            </a:endParaRPr>
          </a:p>
        </p:txBody>
      </p:sp>
      <p:pic>
        <p:nvPicPr>
          <p:cNvPr id="10" name="Picture 9">
            <a:extLst>
              <a:ext uri="{FF2B5EF4-FFF2-40B4-BE49-F238E27FC236}">
                <a16:creationId xmlns:a16="http://schemas.microsoft.com/office/drawing/2014/main" id="{34D283C8-0CC2-602A-9FE0-3ACC26B9835B}"/>
              </a:ext>
            </a:extLst>
          </p:cNvPr>
          <p:cNvPicPr>
            <a:picLocks noChangeAspect="1"/>
          </p:cNvPicPr>
          <p:nvPr/>
        </p:nvPicPr>
        <p:blipFill>
          <a:blip r:embed="rId4"/>
          <a:stretch>
            <a:fillRect/>
          </a:stretch>
        </p:blipFill>
        <p:spPr>
          <a:xfrm>
            <a:off x="471984" y="2085897"/>
            <a:ext cx="6102664" cy="939848"/>
          </a:xfrm>
          <a:prstGeom prst="rect">
            <a:avLst/>
          </a:prstGeom>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68"/>
        <p:cNvGrpSpPr/>
        <p:nvPr/>
      </p:nvGrpSpPr>
      <p:grpSpPr>
        <a:xfrm>
          <a:off x="0" y="0"/>
          <a:ext cx="0" cy="0"/>
          <a:chOff x="0" y="0"/>
          <a:chExt cx="0" cy="0"/>
        </a:xfrm>
      </p:grpSpPr>
      <p:grpSp>
        <p:nvGrpSpPr>
          <p:cNvPr id="7469" name="Google Shape;7469;p79"/>
          <p:cNvGrpSpPr/>
          <p:nvPr/>
        </p:nvGrpSpPr>
        <p:grpSpPr>
          <a:xfrm>
            <a:off x="866775" y="1386849"/>
            <a:ext cx="276003" cy="357300"/>
            <a:chOff x="-50469125" y="3183175"/>
            <a:chExt cx="233150" cy="301825"/>
          </a:xfrm>
        </p:grpSpPr>
        <p:sp>
          <p:nvSpPr>
            <p:cNvPr id="7470" name="Google Shape;7470;p79"/>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9"/>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9"/>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79"/>
          <p:cNvGrpSpPr/>
          <p:nvPr/>
        </p:nvGrpSpPr>
        <p:grpSpPr>
          <a:xfrm>
            <a:off x="826674" y="1822251"/>
            <a:ext cx="356205" cy="355288"/>
            <a:chOff x="-50504575" y="3550975"/>
            <a:chExt cx="300900" cy="300125"/>
          </a:xfrm>
        </p:grpSpPr>
        <p:sp>
          <p:nvSpPr>
            <p:cNvPr id="7474" name="Google Shape;7474;p79"/>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9"/>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9"/>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9"/>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79"/>
          <p:cNvGrpSpPr/>
          <p:nvPr/>
        </p:nvGrpSpPr>
        <p:grpSpPr>
          <a:xfrm>
            <a:off x="826674" y="2260493"/>
            <a:ext cx="356205" cy="354341"/>
            <a:chOff x="-50503000" y="3921175"/>
            <a:chExt cx="300900" cy="299325"/>
          </a:xfrm>
        </p:grpSpPr>
        <p:sp>
          <p:nvSpPr>
            <p:cNvPr id="7479" name="Google Shape;7479;p79"/>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9"/>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9"/>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9"/>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9"/>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79"/>
          <p:cNvGrpSpPr/>
          <p:nvPr/>
        </p:nvGrpSpPr>
        <p:grpSpPr>
          <a:xfrm>
            <a:off x="3030727" y="1406411"/>
            <a:ext cx="355258" cy="356205"/>
            <a:chOff x="-48630025" y="3199700"/>
            <a:chExt cx="300100" cy="300900"/>
          </a:xfrm>
        </p:grpSpPr>
        <p:sp>
          <p:nvSpPr>
            <p:cNvPr id="7485" name="Google Shape;7485;p79"/>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9"/>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9"/>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79"/>
          <p:cNvGrpSpPr/>
          <p:nvPr/>
        </p:nvGrpSpPr>
        <p:grpSpPr>
          <a:xfrm>
            <a:off x="3030727" y="1843707"/>
            <a:ext cx="355258" cy="355258"/>
            <a:chOff x="-48630025" y="3569100"/>
            <a:chExt cx="300100" cy="300100"/>
          </a:xfrm>
        </p:grpSpPr>
        <p:sp>
          <p:nvSpPr>
            <p:cNvPr id="7489" name="Google Shape;7489;p79"/>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9"/>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9"/>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9"/>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9"/>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9"/>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9"/>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9"/>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9"/>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9"/>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79"/>
          <p:cNvGrpSpPr/>
          <p:nvPr/>
        </p:nvGrpSpPr>
        <p:grpSpPr>
          <a:xfrm>
            <a:off x="3031201" y="2281003"/>
            <a:ext cx="354311" cy="353394"/>
            <a:chOff x="-48629225" y="3938500"/>
            <a:chExt cx="299300" cy="298525"/>
          </a:xfrm>
        </p:grpSpPr>
        <p:sp>
          <p:nvSpPr>
            <p:cNvPr id="7500" name="Google Shape;7500;p79"/>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9"/>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9"/>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9"/>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79"/>
          <p:cNvGrpSpPr/>
          <p:nvPr/>
        </p:nvGrpSpPr>
        <p:grpSpPr>
          <a:xfrm>
            <a:off x="1766604" y="2752344"/>
            <a:ext cx="311458" cy="354341"/>
            <a:chOff x="-46762575" y="3200500"/>
            <a:chExt cx="263100" cy="299325"/>
          </a:xfrm>
        </p:grpSpPr>
        <p:sp>
          <p:nvSpPr>
            <p:cNvPr id="7505" name="Google Shape;7505;p79"/>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9"/>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9"/>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9"/>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9"/>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79"/>
          <p:cNvGrpSpPr/>
          <p:nvPr/>
        </p:nvGrpSpPr>
        <p:grpSpPr>
          <a:xfrm>
            <a:off x="1744689" y="3211066"/>
            <a:ext cx="355288" cy="312375"/>
            <a:chOff x="-46779900" y="3588000"/>
            <a:chExt cx="300125" cy="263875"/>
          </a:xfrm>
        </p:grpSpPr>
        <p:sp>
          <p:nvSpPr>
            <p:cNvPr id="7511" name="Google Shape;7511;p79"/>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9"/>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9"/>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9"/>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79"/>
          <p:cNvGrpSpPr/>
          <p:nvPr/>
        </p:nvGrpSpPr>
        <p:grpSpPr>
          <a:xfrm>
            <a:off x="1745162" y="3625988"/>
            <a:ext cx="354341" cy="353394"/>
            <a:chOff x="-46779100" y="3938500"/>
            <a:chExt cx="299325" cy="298525"/>
          </a:xfrm>
        </p:grpSpPr>
        <p:sp>
          <p:nvSpPr>
            <p:cNvPr id="7516" name="Google Shape;7516;p79"/>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9"/>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79"/>
          <p:cNvGrpSpPr/>
          <p:nvPr/>
        </p:nvGrpSpPr>
        <p:grpSpPr>
          <a:xfrm>
            <a:off x="3952900" y="2758855"/>
            <a:ext cx="355258" cy="355288"/>
            <a:chOff x="-44924250" y="3206000"/>
            <a:chExt cx="300100" cy="300125"/>
          </a:xfrm>
        </p:grpSpPr>
        <p:sp>
          <p:nvSpPr>
            <p:cNvPr id="7519" name="Google Shape;7519;p79"/>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9"/>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9"/>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9"/>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9"/>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79"/>
          <p:cNvGrpSpPr/>
          <p:nvPr/>
        </p:nvGrpSpPr>
        <p:grpSpPr>
          <a:xfrm>
            <a:off x="1267386" y="1386849"/>
            <a:ext cx="355258" cy="355258"/>
            <a:chOff x="-50134375" y="3183175"/>
            <a:chExt cx="300100" cy="300100"/>
          </a:xfrm>
        </p:grpSpPr>
        <p:sp>
          <p:nvSpPr>
            <p:cNvPr id="7525" name="Google Shape;7525;p79"/>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9"/>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9"/>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9"/>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9"/>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9"/>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9"/>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9"/>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9"/>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9"/>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79"/>
          <p:cNvGrpSpPr/>
          <p:nvPr/>
        </p:nvGrpSpPr>
        <p:grpSpPr>
          <a:xfrm>
            <a:off x="1267386" y="1822251"/>
            <a:ext cx="355258" cy="355288"/>
            <a:chOff x="-50134375" y="3550975"/>
            <a:chExt cx="300100" cy="300125"/>
          </a:xfrm>
        </p:grpSpPr>
        <p:sp>
          <p:nvSpPr>
            <p:cNvPr id="7536" name="Google Shape;7536;p79"/>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9"/>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79"/>
          <p:cNvGrpSpPr/>
          <p:nvPr/>
        </p:nvGrpSpPr>
        <p:grpSpPr>
          <a:xfrm>
            <a:off x="1267386" y="2259783"/>
            <a:ext cx="355258" cy="355051"/>
            <a:chOff x="-50134375" y="3920575"/>
            <a:chExt cx="300100" cy="299925"/>
          </a:xfrm>
        </p:grpSpPr>
        <p:sp>
          <p:nvSpPr>
            <p:cNvPr id="7539" name="Google Shape;7539;p79"/>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9"/>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9"/>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79"/>
          <p:cNvGrpSpPr/>
          <p:nvPr/>
        </p:nvGrpSpPr>
        <p:grpSpPr>
          <a:xfrm>
            <a:off x="3478110" y="1407358"/>
            <a:ext cx="357123" cy="355258"/>
            <a:chOff x="-48262200" y="3200500"/>
            <a:chExt cx="301675" cy="300100"/>
          </a:xfrm>
        </p:grpSpPr>
        <p:sp>
          <p:nvSpPr>
            <p:cNvPr id="7543" name="Google Shape;7543;p79"/>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9"/>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9"/>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9"/>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9"/>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9"/>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9"/>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9"/>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9"/>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79"/>
          <p:cNvGrpSpPr/>
          <p:nvPr/>
        </p:nvGrpSpPr>
        <p:grpSpPr>
          <a:xfrm>
            <a:off x="3507483" y="1844447"/>
            <a:ext cx="298377" cy="354519"/>
            <a:chOff x="-48233050" y="3569725"/>
            <a:chExt cx="252050" cy="299475"/>
          </a:xfrm>
        </p:grpSpPr>
        <p:sp>
          <p:nvSpPr>
            <p:cNvPr id="7553" name="Google Shape;7553;p79"/>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9"/>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9"/>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79"/>
          <p:cNvGrpSpPr/>
          <p:nvPr/>
        </p:nvGrpSpPr>
        <p:grpSpPr>
          <a:xfrm>
            <a:off x="3531248" y="2278191"/>
            <a:ext cx="250847" cy="358070"/>
            <a:chOff x="-48216525" y="3936125"/>
            <a:chExt cx="211900" cy="302475"/>
          </a:xfrm>
        </p:grpSpPr>
        <p:sp>
          <p:nvSpPr>
            <p:cNvPr id="7557" name="Google Shape;7557;p79"/>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9"/>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9"/>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9"/>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9"/>
          <p:cNvGrpSpPr/>
          <p:nvPr/>
        </p:nvGrpSpPr>
        <p:grpSpPr>
          <a:xfrm>
            <a:off x="2186966" y="2753261"/>
            <a:ext cx="355258" cy="355288"/>
            <a:chOff x="-46410500" y="3201275"/>
            <a:chExt cx="300100" cy="300125"/>
          </a:xfrm>
        </p:grpSpPr>
        <p:sp>
          <p:nvSpPr>
            <p:cNvPr id="7562" name="Google Shape;7562;p79"/>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9"/>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9"/>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9"/>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9"/>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79"/>
          <p:cNvGrpSpPr/>
          <p:nvPr/>
        </p:nvGrpSpPr>
        <p:grpSpPr>
          <a:xfrm>
            <a:off x="2186966" y="3188692"/>
            <a:ext cx="355258" cy="356205"/>
            <a:chOff x="-46409700" y="3569100"/>
            <a:chExt cx="300100" cy="300900"/>
          </a:xfrm>
        </p:grpSpPr>
        <p:sp>
          <p:nvSpPr>
            <p:cNvPr id="7568" name="Google Shape;7568;p79"/>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9"/>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9"/>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9"/>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9"/>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79"/>
          <p:cNvGrpSpPr/>
          <p:nvPr/>
        </p:nvGrpSpPr>
        <p:grpSpPr>
          <a:xfrm>
            <a:off x="2174847" y="3624124"/>
            <a:ext cx="379497" cy="358070"/>
            <a:chOff x="-46422300" y="3936925"/>
            <a:chExt cx="320575" cy="302475"/>
          </a:xfrm>
        </p:grpSpPr>
        <p:sp>
          <p:nvSpPr>
            <p:cNvPr id="7574" name="Google Shape;7574;p79"/>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9"/>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79"/>
          <p:cNvGrpSpPr/>
          <p:nvPr/>
        </p:nvGrpSpPr>
        <p:grpSpPr>
          <a:xfrm>
            <a:off x="3952426" y="3178452"/>
            <a:ext cx="356205" cy="355258"/>
            <a:chOff x="-44914800" y="3560450"/>
            <a:chExt cx="300900" cy="300100"/>
          </a:xfrm>
        </p:grpSpPr>
        <p:sp>
          <p:nvSpPr>
            <p:cNvPr id="7577" name="Google Shape;7577;p79"/>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9"/>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9"/>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9"/>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9"/>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9"/>
          <p:cNvGrpSpPr/>
          <p:nvPr/>
        </p:nvGrpSpPr>
        <p:grpSpPr>
          <a:xfrm>
            <a:off x="1707478" y="1387086"/>
            <a:ext cx="354311" cy="354104"/>
            <a:chOff x="-49764975" y="3183375"/>
            <a:chExt cx="299300" cy="299125"/>
          </a:xfrm>
        </p:grpSpPr>
        <p:sp>
          <p:nvSpPr>
            <p:cNvPr id="7583" name="Google Shape;7583;p79"/>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9"/>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9"/>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9"/>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9"/>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9"/>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9"/>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9"/>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9"/>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79"/>
          <p:cNvGrpSpPr/>
          <p:nvPr/>
        </p:nvGrpSpPr>
        <p:grpSpPr>
          <a:xfrm>
            <a:off x="1707478" y="1822547"/>
            <a:ext cx="354311" cy="355909"/>
            <a:chOff x="-49764975" y="3551225"/>
            <a:chExt cx="299300" cy="300650"/>
          </a:xfrm>
        </p:grpSpPr>
        <p:sp>
          <p:nvSpPr>
            <p:cNvPr id="7593" name="Google Shape;7593;p79"/>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9"/>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9"/>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9"/>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9"/>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9"/>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9"/>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9"/>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9"/>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9"/>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9"/>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79"/>
          <p:cNvGrpSpPr/>
          <p:nvPr/>
        </p:nvGrpSpPr>
        <p:grpSpPr>
          <a:xfrm>
            <a:off x="1705140" y="2259310"/>
            <a:ext cx="358987" cy="355525"/>
            <a:chOff x="-49766550" y="3920175"/>
            <a:chExt cx="303250" cy="300325"/>
          </a:xfrm>
        </p:grpSpPr>
        <p:sp>
          <p:nvSpPr>
            <p:cNvPr id="7605" name="Google Shape;7605;p79"/>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9"/>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9"/>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9"/>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9" name="Google Shape;7609;p79"/>
          <p:cNvGrpSpPr/>
          <p:nvPr/>
        </p:nvGrpSpPr>
        <p:grpSpPr>
          <a:xfrm>
            <a:off x="3920671" y="1407358"/>
            <a:ext cx="357123" cy="354341"/>
            <a:chOff x="-47892800" y="3200500"/>
            <a:chExt cx="301675" cy="299325"/>
          </a:xfrm>
        </p:grpSpPr>
        <p:sp>
          <p:nvSpPr>
            <p:cNvPr id="7610" name="Google Shape;7610;p79"/>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9"/>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9"/>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9"/>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9"/>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9"/>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79"/>
          <p:cNvGrpSpPr/>
          <p:nvPr/>
        </p:nvGrpSpPr>
        <p:grpSpPr>
          <a:xfrm>
            <a:off x="3984537" y="1843707"/>
            <a:ext cx="229391" cy="355258"/>
            <a:chOff x="-47839250" y="3569100"/>
            <a:chExt cx="193775" cy="300100"/>
          </a:xfrm>
        </p:grpSpPr>
        <p:sp>
          <p:nvSpPr>
            <p:cNvPr id="7617" name="Google Shape;7617;p79"/>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9"/>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9"/>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9"/>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9"/>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9"/>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79"/>
          <p:cNvGrpSpPr/>
          <p:nvPr/>
        </p:nvGrpSpPr>
        <p:grpSpPr>
          <a:xfrm>
            <a:off x="3921603" y="2280056"/>
            <a:ext cx="355258" cy="356205"/>
            <a:chOff x="-47892800" y="3937700"/>
            <a:chExt cx="300100" cy="300900"/>
          </a:xfrm>
        </p:grpSpPr>
        <p:sp>
          <p:nvSpPr>
            <p:cNvPr id="7624" name="Google Shape;7624;p79"/>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9"/>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9"/>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9"/>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9"/>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9"/>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9"/>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9"/>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79"/>
          <p:cNvGrpSpPr/>
          <p:nvPr/>
        </p:nvGrpSpPr>
        <p:grpSpPr>
          <a:xfrm>
            <a:off x="2626898" y="2773770"/>
            <a:ext cx="355258" cy="311458"/>
            <a:chOff x="-46042675" y="3218600"/>
            <a:chExt cx="300100" cy="263100"/>
          </a:xfrm>
        </p:grpSpPr>
        <p:sp>
          <p:nvSpPr>
            <p:cNvPr id="7633" name="Google Shape;7633;p79"/>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9"/>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9"/>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9"/>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9"/>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9"/>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79"/>
          <p:cNvGrpSpPr/>
          <p:nvPr/>
        </p:nvGrpSpPr>
        <p:grpSpPr>
          <a:xfrm>
            <a:off x="2626898" y="3188219"/>
            <a:ext cx="355258" cy="323118"/>
            <a:chOff x="-46042675" y="3568700"/>
            <a:chExt cx="300100" cy="272950"/>
          </a:xfrm>
        </p:grpSpPr>
        <p:sp>
          <p:nvSpPr>
            <p:cNvPr id="7640" name="Google Shape;7640;p79"/>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9"/>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9"/>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9"/>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79"/>
          <p:cNvGrpSpPr/>
          <p:nvPr/>
        </p:nvGrpSpPr>
        <p:grpSpPr>
          <a:xfrm>
            <a:off x="2668849" y="3625189"/>
            <a:ext cx="271357" cy="356057"/>
            <a:chOff x="-46007225" y="3937825"/>
            <a:chExt cx="229225" cy="300775"/>
          </a:xfrm>
        </p:grpSpPr>
        <p:sp>
          <p:nvSpPr>
            <p:cNvPr id="7645" name="Google Shape;7645;p79"/>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9"/>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9"/>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9"/>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9"/>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9"/>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9"/>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9"/>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9"/>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9"/>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79"/>
          <p:cNvGrpSpPr/>
          <p:nvPr/>
        </p:nvGrpSpPr>
        <p:grpSpPr>
          <a:xfrm>
            <a:off x="3974341" y="3615275"/>
            <a:ext cx="312375" cy="357596"/>
            <a:chOff x="-44895900" y="3929450"/>
            <a:chExt cx="263875" cy="302075"/>
          </a:xfrm>
        </p:grpSpPr>
        <p:sp>
          <p:nvSpPr>
            <p:cNvPr id="7656" name="Google Shape;7656;p79"/>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9"/>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9"/>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9"/>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9"/>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9"/>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79"/>
          <p:cNvGrpSpPr/>
          <p:nvPr/>
        </p:nvGrpSpPr>
        <p:grpSpPr>
          <a:xfrm>
            <a:off x="2148160" y="1398036"/>
            <a:ext cx="356205" cy="332885"/>
            <a:chOff x="-49397175" y="3192625"/>
            <a:chExt cx="300900" cy="281200"/>
          </a:xfrm>
        </p:grpSpPr>
        <p:sp>
          <p:nvSpPr>
            <p:cNvPr id="7663" name="Google Shape;7663;p79"/>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9"/>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9"/>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9"/>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9"/>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9"/>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9"/>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79"/>
          <p:cNvGrpSpPr/>
          <p:nvPr/>
        </p:nvGrpSpPr>
        <p:grpSpPr>
          <a:xfrm>
            <a:off x="2174263" y="1822251"/>
            <a:ext cx="304000" cy="356205"/>
            <a:chOff x="-49375900" y="3550975"/>
            <a:chExt cx="256800" cy="300900"/>
          </a:xfrm>
        </p:grpSpPr>
        <p:sp>
          <p:nvSpPr>
            <p:cNvPr id="7671" name="Google Shape;7671;p79"/>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9"/>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9"/>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9"/>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9"/>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9"/>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9"/>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9"/>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9"/>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9"/>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9"/>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79"/>
          <p:cNvGrpSpPr/>
          <p:nvPr/>
        </p:nvGrpSpPr>
        <p:grpSpPr>
          <a:xfrm>
            <a:off x="2169616" y="2259546"/>
            <a:ext cx="313293" cy="356205"/>
            <a:chOff x="-49378250" y="3920375"/>
            <a:chExt cx="264650" cy="300900"/>
          </a:xfrm>
        </p:grpSpPr>
        <p:sp>
          <p:nvSpPr>
            <p:cNvPr id="7683" name="Google Shape;7683;p79"/>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9"/>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9"/>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9"/>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9"/>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9"/>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9"/>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79"/>
          <p:cNvGrpSpPr/>
          <p:nvPr/>
        </p:nvGrpSpPr>
        <p:grpSpPr>
          <a:xfrm>
            <a:off x="888604" y="2752344"/>
            <a:ext cx="312375" cy="357123"/>
            <a:chOff x="-47505300" y="3200500"/>
            <a:chExt cx="263875" cy="301675"/>
          </a:xfrm>
        </p:grpSpPr>
        <p:sp>
          <p:nvSpPr>
            <p:cNvPr id="7691" name="Google Shape;7691;p79"/>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9"/>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9"/>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9"/>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9"/>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9"/>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9"/>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9"/>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9"/>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9"/>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9"/>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9"/>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9"/>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79"/>
          <p:cNvGrpSpPr/>
          <p:nvPr/>
        </p:nvGrpSpPr>
        <p:grpSpPr>
          <a:xfrm>
            <a:off x="866704" y="3188692"/>
            <a:ext cx="356176" cy="355051"/>
            <a:chOff x="-47524975" y="3569100"/>
            <a:chExt cx="300875" cy="299925"/>
          </a:xfrm>
        </p:grpSpPr>
        <p:sp>
          <p:nvSpPr>
            <p:cNvPr id="7705" name="Google Shape;7705;p79"/>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9"/>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9"/>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9"/>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9"/>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79"/>
          <p:cNvGrpSpPr/>
          <p:nvPr/>
        </p:nvGrpSpPr>
        <p:grpSpPr>
          <a:xfrm>
            <a:off x="867162" y="3667954"/>
            <a:ext cx="355258" cy="270410"/>
            <a:chOff x="-47523400" y="3973950"/>
            <a:chExt cx="300100" cy="228425"/>
          </a:xfrm>
        </p:grpSpPr>
        <p:sp>
          <p:nvSpPr>
            <p:cNvPr id="7711" name="Google Shape;7711;p79"/>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9"/>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9"/>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9"/>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9"/>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9"/>
          <p:cNvGrpSpPr/>
          <p:nvPr/>
        </p:nvGrpSpPr>
        <p:grpSpPr>
          <a:xfrm>
            <a:off x="3072283" y="2750953"/>
            <a:ext cx="354341" cy="357596"/>
            <a:chOff x="-45673275" y="3199325"/>
            <a:chExt cx="299325" cy="302075"/>
          </a:xfrm>
        </p:grpSpPr>
        <p:sp>
          <p:nvSpPr>
            <p:cNvPr id="7717" name="Google Shape;7717;p79"/>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9"/>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9"/>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9"/>
          <p:cNvGrpSpPr/>
          <p:nvPr/>
        </p:nvGrpSpPr>
        <p:grpSpPr>
          <a:xfrm>
            <a:off x="3071351" y="3209202"/>
            <a:ext cx="356205" cy="314240"/>
            <a:chOff x="-45674075" y="3586425"/>
            <a:chExt cx="300900" cy="265450"/>
          </a:xfrm>
        </p:grpSpPr>
        <p:sp>
          <p:nvSpPr>
            <p:cNvPr id="7721" name="Google Shape;7721;p79"/>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9"/>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79"/>
          <p:cNvGrpSpPr/>
          <p:nvPr/>
        </p:nvGrpSpPr>
        <p:grpSpPr>
          <a:xfrm>
            <a:off x="3072283" y="3625041"/>
            <a:ext cx="354341" cy="356205"/>
            <a:chOff x="-45673275" y="3937700"/>
            <a:chExt cx="299325" cy="300900"/>
          </a:xfrm>
        </p:grpSpPr>
        <p:sp>
          <p:nvSpPr>
            <p:cNvPr id="7724" name="Google Shape;7724;p79"/>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9"/>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9"/>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9"/>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9"/>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9"/>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9"/>
          <p:cNvGrpSpPr/>
          <p:nvPr/>
        </p:nvGrpSpPr>
        <p:grpSpPr>
          <a:xfrm>
            <a:off x="2186449" y="4117825"/>
            <a:ext cx="356205" cy="356205"/>
            <a:chOff x="-44512325" y="3176075"/>
            <a:chExt cx="300900" cy="300900"/>
          </a:xfrm>
        </p:grpSpPr>
        <p:sp>
          <p:nvSpPr>
            <p:cNvPr id="7731" name="Google Shape;7731;p79"/>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9"/>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9"/>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79"/>
          <p:cNvGrpSpPr/>
          <p:nvPr/>
        </p:nvGrpSpPr>
        <p:grpSpPr>
          <a:xfrm>
            <a:off x="2589789" y="1386849"/>
            <a:ext cx="354341" cy="354341"/>
            <a:chOff x="-49027775" y="3183175"/>
            <a:chExt cx="299325" cy="299325"/>
          </a:xfrm>
        </p:grpSpPr>
        <p:sp>
          <p:nvSpPr>
            <p:cNvPr id="7735" name="Google Shape;7735;p79"/>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9"/>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9"/>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9"/>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79"/>
          <p:cNvGrpSpPr/>
          <p:nvPr/>
        </p:nvGrpSpPr>
        <p:grpSpPr>
          <a:xfrm>
            <a:off x="2589330" y="1822251"/>
            <a:ext cx="355258" cy="357152"/>
            <a:chOff x="-49027775" y="3550975"/>
            <a:chExt cx="300100" cy="301700"/>
          </a:xfrm>
        </p:grpSpPr>
        <p:sp>
          <p:nvSpPr>
            <p:cNvPr id="7740" name="Google Shape;7740;p79"/>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9"/>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9"/>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9"/>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9"/>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9"/>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9"/>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9"/>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9"/>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9"/>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9"/>
          <p:cNvGrpSpPr/>
          <p:nvPr/>
        </p:nvGrpSpPr>
        <p:grpSpPr>
          <a:xfrm>
            <a:off x="2587406" y="2259310"/>
            <a:ext cx="359106" cy="355525"/>
            <a:chOff x="-49031025" y="3920175"/>
            <a:chExt cx="303350" cy="300325"/>
          </a:xfrm>
        </p:grpSpPr>
        <p:sp>
          <p:nvSpPr>
            <p:cNvPr id="7751" name="Google Shape;7751;p79"/>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9"/>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9"/>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9"/>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9"/>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9"/>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79"/>
          <p:cNvGrpSpPr/>
          <p:nvPr/>
        </p:nvGrpSpPr>
        <p:grpSpPr>
          <a:xfrm>
            <a:off x="1303511" y="2752344"/>
            <a:ext cx="356176" cy="354341"/>
            <a:chOff x="-47155575" y="3200500"/>
            <a:chExt cx="300875" cy="299325"/>
          </a:xfrm>
        </p:grpSpPr>
        <p:sp>
          <p:nvSpPr>
            <p:cNvPr id="7758" name="Google Shape;7758;p79"/>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9"/>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9"/>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9"/>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9"/>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9"/>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9"/>
          <p:cNvGrpSpPr/>
          <p:nvPr/>
        </p:nvGrpSpPr>
        <p:grpSpPr>
          <a:xfrm>
            <a:off x="1303970" y="3188692"/>
            <a:ext cx="355258" cy="355258"/>
            <a:chOff x="-47154800" y="3569100"/>
            <a:chExt cx="300100" cy="300100"/>
          </a:xfrm>
        </p:grpSpPr>
        <p:sp>
          <p:nvSpPr>
            <p:cNvPr id="7765" name="Google Shape;7765;p79"/>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9"/>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9"/>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9"/>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9"/>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9"/>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9"/>
          <p:cNvGrpSpPr/>
          <p:nvPr/>
        </p:nvGrpSpPr>
        <p:grpSpPr>
          <a:xfrm>
            <a:off x="1304443" y="3626905"/>
            <a:ext cx="354311" cy="353423"/>
            <a:chOff x="-47154000" y="3939275"/>
            <a:chExt cx="299300" cy="298550"/>
          </a:xfrm>
        </p:grpSpPr>
        <p:sp>
          <p:nvSpPr>
            <p:cNvPr id="7772" name="Google Shape;7772;p79"/>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9"/>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9"/>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9"/>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79"/>
          <p:cNvGrpSpPr/>
          <p:nvPr/>
        </p:nvGrpSpPr>
        <p:grpSpPr>
          <a:xfrm>
            <a:off x="3529733" y="2752344"/>
            <a:ext cx="312375" cy="354341"/>
            <a:chOff x="-45286550" y="3200500"/>
            <a:chExt cx="263875" cy="299325"/>
          </a:xfrm>
        </p:grpSpPr>
        <p:sp>
          <p:nvSpPr>
            <p:cNvPr id="7777" name="Google Shape;7777;p79"/>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9"/>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9"/>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79"/>
          <p:cNvGrpSpPr/>
          <p:nvPr/>
        </p:nvGrpSpPr>
        <p:grpSpPr>
          <a:xfrm>
            <a:off x="3529733" y="3189639"/>
            <a:ext cx="312375" cy="354311"/>
            <a:chOff x="-45286550" y="3569900"/>
            <a:chExt cx="263875" cy="299300"/>
          </a:xfrm>
        </p:grpSpPr>
        <p:sp>
          <p:nvSpPr>
            <p:cNvPr id="7781" name="Google Shape;7781;p79"/>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9"/>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9"/>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9"/>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9"/>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9"/>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79"/>
          <p:cNvGrpSpPr/>
          <p:nvPr/>
        </p:nvGrpSpPr>
        <p:grpSpPr>
          <a:xfrm>
            <a:off x="3540920" y="3625988"/>
            <a:ext cx="290001" cy="355258"/>
            <a:chOff x="-45277900" y="3938500"/>
            <a:chExt cx="244975" cy="300100"/>
          </a:xfrm>
        </p:grpSpPr>
        <p:sp>
          <p:nvSpPr>
            <p:cNvPr id="7788" name="Google Shape;7788;p79"/>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9"/>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9"/>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9"/>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79"/>
          <p:cNvGrpSpPr/>
          <p:nvPr/>
        </p:nvGrpSpPr>
        <p:grpSpPr>
          <a:xfrm>
            <a:off x="2626869" y="4095090"/>
            <a:ext cx="355258" cy="355258"/>
            <a:chOff x="-44502875" y="3576975"/>
            <a:chExt cx="300100" cy="300100"/>
          </a:xfrm>
        </p:grpSpPr>
        <p:sp>
          <p:nvSpPr>
            <p:cNvPr id="7793" name="Google Shape;7793;p79"/>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9"/>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9"/>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9"/>
          <p:cNvGrpSpPr/>
          <p:nvPr/>
        </p:nvGrpSpPr>
        <p:grpSpPr>
          <a:xfrm>
            <a:off x="4835456" y="1828361"/>
            <a:ext cx="356196" cy="354670"/>
            <a:chOff x="-13946200" y="3647075"/>
            <a:chExt cx="353650" cy="352100"/>
          </a:xfrm>
        </p:grpSpPr>
        <p:sp>
          <p:nvSpPr>
            <p:cNvPr id="7797" name="Google Shape;7797;p79"/>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9"/>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9"/>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9"/>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9"/>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9"/>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79"/>
          <p:cNvGrpSpPr/>
          <p:nvPr/>
        </p:nvGrpSpPr>
        <p:grpSpPr>
          <a:xfrm>
            <a:off x="6618849" y="1387844"/>
            <a:ext cx="357002" cy="354267"/>
            <a:chOff x="-12163025" y="3214275"/>
            <a:chExt cx="354450" cy="351700"/>
          </a:xfrm>
        </p:grpSpPr>
        <p:sp>
          <p:nvSpPr>
            <p:cNvPr id="7804" name="Google Shape;7804;p79"/>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9"/>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9"/>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79"/>
          <p:cNvGrpSpPr/>
          <p:nvPr/>
        </p:nvGrpSpPr>
        <p:grpSpPr>
          <a:xfrm>
            <a:off x="6619629" y="1827581"/>
            <a:ext cx="355441" cy="356232"/>
            <a:chOff x="-12160675" y="3647875"/>
            <a:chExt cx="352900" cy="353650"/>
          </a:xfrm>
        </p:grpSpPr>
        <p:sp>
          <p:nvSpPr>
            <p:cNvPr id="7808" name="Google Shape;7808;p79"/>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9"/>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9"/>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9"/>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9"/>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9"/>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9"/>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79"/>
          <p:cNvGrpSpPr/>
          <p:nvPr/>
        </p:nvGrpSpPr>
        <p:grpSpPr>
          <a:xfrm>
            <a:off x="6630345" y="2272036"/>
            <a:ext cx="354635" cy="356232"/>
            <a:chOff x="-12160675" y="4081850"/>
            <a:chExt cx="352100" cy="353650"/>
          </a:xfrm>
        </p:grpSpPr>
        <p:sp>
          <p:nvSpPr>
            <p:cNvPr id="7816" name="Google Shape;7816;p79"/>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9"/>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9"/>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9"/>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9"/>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9"/>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79"/>
          <p:cNvGrpSpPr/>
          <p:nvPr/>
        </p:nvGrpSpPr>
        <p:grpSpPr>
          <a:xfrm>
            <a:off x="4835311" y="2746480"/>
            <a:ext cx="355416" cy="355652"/>
            <a:chOff x="-10391650" y="3180600"/>
            <a:chExt cx="352875" cy="353075"/>
          </a:xfrm>
        </p:grpSpPr>
        <p:sp>
          <p:nvSpPr>
            <p:cNvPr id="7823" name="Google Shape;7823;p79"/>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9"/>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9"/>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9"/>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9"/>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9"/>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79"/>
          <p:cNvGrpSpPr/>
          <p:nvPr/>
        </p:nvGrpSpPr>
        <p:grpSpPr>
          <a:xfrm>
            <a:off x="4835310" y="3223278"/>
            <a:ext cx="354635" cy="353890"/>
            <a:chOff x="-10390875" y="3616350"/>
            <a:chExt cx="352100" cy="351325"/>
          </a:xfrm>
        </p:grpSpPr>
        <p:sp>
          <p:nvSpPr>
            <p:cNvPr id="7830" name="Google Shape;7830;p79"/>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9"/>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9"/>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79"/>
          <p:cNvGrpSpPr/>
          <p:nvPr/>
        </p:nvGrpSpPr>
        <p:grpSpPr>
          <a:xfrm>
            <a:off x="7502285" y="2747943"/>
            <a:ext cx="312585" cy="354670"/>
            <a:chOff x="-10370400" y="4049550"/>
            <a:chExt cx="310350" cy="352100"/>
          </a:xfrm>
        </p:grpSpPr>
        <p:sp>
          <p:nvSpPr>
            <p:cNvPr id="7834" name="Google Shape;7834;p79"/>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9"/>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9"/>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9"/>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9"/>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79"/>
          <p:cNvGrpSpPr/>
          <p:nvPr/>
        </p:nvGrpSpPr>
        <p:grpSpPr>
          <a:xfrm>
            <a:off x="6606541" y="2746884"/>
            <a:ext cx="379236" cy="354847"/>
            <a:chOff x="-8674650" y="3210975"/>
            <a:chExt cx="376525" cy="352275"/>
          </a:xfrm>
        </p:grpSpPr>
        <p:sp>
          <p:nvSpPr>
            <p:cNvPr id="7840" name="Google Shape;7840;p79"/>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9"/>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9"/>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9"/>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79"/>
          <p:cNvGrpSpPr/>
          <p:nvPr/>
        </p:nvGrpSpPr>
        <p:grpSpPr>
          <a:xfrm>
            <a:off x="5278038" y="1828361"/>
            <a:ext cx="356221" cy="354670"/>
            <a:chOff x="-13512225" y="3647075"/>
            <a:chExt cx="353675" cy="352100"/>
          </a:xfrm>
        </p:grpSpPr>
        <p:sp>
          <p:nvSpPr>
            <p:cNvPr id="7847" name="Google Shape;7847;p79"/>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9"/>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9"/>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9"/>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9"/>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9"/>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9"/>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9"/>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9"/>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9"/>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79"/>
          <p:cNvGrpSpPr/>
          <p:nvPr/>
        </p:nvGrpSpPr>
        <p:grpSpPr>
          <a:xfrm>
            <a:off x="5288351" y="2272427"/>
            <a:ext cx="356221" cy="355451"/>
            <a:chOff x="-13512225" y="4080275"/>
            <a:chExt cx="353675" cy="352875"/>
          </a:xfrm>
        </p:grpSpPr>
        <p:sp>
          <p:nvSpPr>
            <p:cNvPr id="7858" name="Google Shape;7858;p79"/>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9"/>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9"/>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9"/>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9"/>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9"/>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9"/>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9"/>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9"/>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9"/>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9"/>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79"/>
          <p:cNvGrpSpPr/>
          <p:nvPr/>
        </p:nvGrpSpPr>
        <p:grpSpPr>
          <a:xfrm>
            <a:off x="7061431" y="1419788"/>
            <a:ext cx="356196" cy="290379"/>
            <a:chOff x="-11728250" y="3245400"/>
            <a:chExt cx="353650" cy="288275"/>
          </a:xfrm>
        </p:grpSpPr>
        <p:sp>
          <p:nvSpPr>
            <p:cNvPr id="7870" name="Google Shape;7870;p79"/>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9"/>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9"/>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9"/>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9"/>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9"/>
          <p:cNvGrpSpPr/>
          <p:nvPr/>
        </p:nvGrpSpPr>
        <p:grpSpPr>
          <a:xfrm>
            <a:off x="7093939" y="2272427"/>
            <a:ext cx="311804" cy="355451"/>
            <a:chOff x="-11703850" y="4081850"/>
            <a:chExt cx="309575" cy="352875"/>
          </a:xfrm>
        </p:grpSpPr>
        <p:sp>
          <p:nvSpPr>
            <p:cNvPr id="7876" name="Google Shape;7876;p79"/>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9"/>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9"/>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9"/>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9"/>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9"/>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9"/>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9"/>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79"/>
          <p:cNvGrpSpPr/>
          <p:nvPr/>
        </p:nvGrpSpPr>
        <p:grpSpPr>
          <a:xfrm>
            <a:off x="5282595" y="2746580"/>
            <a:ext cx="357002" cy="355451"/>
            <a:chOff x="-9958475" y="3180025"/>
            <a:chExt cx="354450" cy="352875"/>
          </a:xfrm>
        </p:grpSpPr>
        <p:sp>
          <p:nvSpPr>
            <p:cNvPr id="7885" name="Google Shape;7885;p79"/>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9"/>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9"/>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9"/>
          <p:cNvGrpSpPr/>
          <p:nvPr/>
        </p:nvGrpSpPr>
        <p:grpSpPr>
          <a:xfrm>
            <a:off x="5291722" y="3222561"/>
            <a:ext cx="337966" cy="355325"/>
            <a:chOff x="-9949025" y="3615575"/>
            <a:chExt cx="335550" cy="352750"/>
          </a:xfrm>
        </p:grpSpPr>
        <p:sp>
          <p:nvSpPr>
            <p:cNvPr id="7889" name="Google Shape;7889;p79"/>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9"/>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9"/>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79"/>
          <p:cNvGrpSpPr/>
          <p:nvPr/>
        </p:nvGrpSpPr>
        <p:grpSpPr>
          <a:xfrm>
            <a:off x="7926568" y="2746067"/>
            <a:ext cx="360175" cy="358423"/>
            <a:chOff x="-9961625" y="4048175"/>
            <a:chExt cx="357600" cy="355825"/>
          </a:xfrm>
        </p:grpSpPr>
        <p:sp>
          <p:nvSpPr>
            <p:cNvPr id="7893" name="Google Shape;7893;p79"/>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9"/>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9"/>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9"/>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9"/>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9"/>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79"/>
          <p:cNvGrpSpPr/>
          <p:nvPr/>
        </p:nvGrpSpPr>
        <p:grpSpPr>
          <a:xfrm>
            <a:off x="6613289" y="3221579"/>
            <a:ext cx="364959" cy="357289"/>
            <a:chOff x="-8680950" y="3624225"/>
            <a:chExt cx="362350" cy="354700"/>
          </a:xfrm>
        </p:grpSpPr>
        <p:sp>
          <p:nvSpPr>
            <p:cNvPr id="7900" name="Google Shape;7900;p79"/>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9"/>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9"/>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9"/>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9"/>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9"/>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79"/>
          <p:cNvGrpSpPr/>
          <p:nvPr/>
        </p:nvGrpSpPr>
        <p:grpSpPr>
          <a:xfrm>
            <a:off x="5749533" y="1387239"/>
            <a:ext cx="313365" cy="355476"/>
            <a:chOff x="-13056975" y="3212300"/>
            <a:chExt cx="311125" cy="352900"/>
          </a:xfrm>
        </p:grpSpPr>
        <p:sp>
          <p:nvSpPr>
            <p:cNvPr id="7907" name="Google Shape;7907;p79"/>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9"/>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9"/>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9"/>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79"/>
          <p:cNvGrpSpPr/>
          <p:nvPr/>
        </p:nvGrpSpPr>
        <p:grpSpPr>
          <a:xfrm>
            <a:off x="5726921" y="1828034"/>
            <a:ext cx="358588" cy="355325"/>
            <a:chOff x="-13077450" y="3647075"/>
            <a:chExt cx="356025" cy="352750"/>
          </a:xfrm>
        </p:grpSpPr>
        <p:sp>
          <p:nvSpPr>
            <p:cNvPr id="7912" name="Google Shape;7912;p79"/>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9"/>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9"/>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79"/>
          <p:cNvGrpSpPr/>
          <p:nvPr/>
        </p:nvGrpSpPr>
        <p:grpSpPr>
          <a:xfrm>
            <a:off x="5738027" y="2271633"/>
            <a:ext cx="357002" cy="357037"/>
            <a:chOff x="-13079025" y="4079475"/>
            <a:chExt cx="354450" cy="354450"/>
          </a:xfrm>
        </p:grpSpPr>
        <p:sp>
          <p:nvSpPr>
            <p:cNvPr id="7916" name="Google Shape;7916;p79"/>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9"/>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9"/>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9"/>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79"/>
          <p:cNvGrpSpPr/>
          <p:nvPr/>
        </p:nvGrpSpPr>
        <p:grpSpPr>
          <a:xfrm>
            <a:off x="7511094" y="1387642"/>
            <a:ext cx="356221" cy="354670"/>
            <a:chOff x="-11292700" y="3213875"/>
            <a:chExt cx="353675" cy="352100"/>
          </a:xfrm>
        </p:grpSpPr>
        <p:sp>
          <p:nvSpPr>
            <p:cNvPr id="7921" name="Google Shape;7921;p79"/>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9"/>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9"/>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9"/>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9"/>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9"/>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9"/>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79"/>
          <p:cNvGrpSpPr/>
          <p:nvPr/>
        </p:nvGrpSpPr>
        <p:grpSpPr>
          <a:xfrm>
            <a:off x="7505152" y="1827581"/>
            <a:ext cx="368106" cy="356232"/>
            <a:chOff x="-11299000" y="3647875"/>
            <a:chExt cx="365475" cy="353650"/>
          </a:xfrm>
        </p:grpSpPr>
        <p:sp>
          <p:nvSpPr>
            <p:cNvPr id="7929" name="Google Shape;7929;p79"/>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9"/>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9"/>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9"/>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9"/>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9"/>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79"/>
          <p:cNvGrpSpPr/>
          <p:nvPr/>
        </p:nvGrpSpPr>
        <p:grpSpPr>
          <a:xfrm>
            <a:off x="7520614" y="2283532"/>
            <a:ext cx="357808" cy="333240"/>
            <a:chOff x="-11295075" y="4092875"/>
            <a:chExt cx="355250" cy="330825"/>
          </a:xfrm>
        </p:grpSpPr>
        <p:sp>
          <p:nvSpPr>
            <p:cNvPr id="7936" name="Google Shape;7936;p79"/>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9"/>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9"/>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9"/>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9"/>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79"/>
          <p:cNvGrpSpPr/>
          <p:nvPr/>
        </p:nvGrpSpPr>
        <p:grpSpPr>
          <a:xfrm>
            <a:off x="5746214" y="2746580"/>
            <a:ext cx="312585" cy="355451"/>
            <a:chOff x="-9500075" y="3180800"/>
            <a:chExt cx="310350" cy="352875"/>
          </a:xfrm>
        </p:grpSpPr>
        <p:sp>
          <p:nvSpPr>
            <p:cNvPr id="7942" name="Google Shape;7942;p79"/>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9"/>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9"/>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9"/>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9"/>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9"/>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9"/>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9"/>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9"/>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79"/>
          <p:cNvGrpSpPr/>
          <p:nvPr/>
        </p:nvGrpSpPr>
        <p:grpSpPr>
          <a:xfrm>
            <a:off x="5724005" y="3222095"/>
            <a:ext cx="356221" cy="356257"/>
            <a:chOff x="-9523700" y="3614000"/>
            <a:chExt cx="353675" cy="353675"/>
          </a:xfrm>
        </p:grpSpPr>
        <p:sp>
          <p:nvSpPr>
            <p:cNvPr id="7952" name="Google Shape;7952;p79"/>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9"/>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9"/>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9"/>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9"/>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9"/>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9"/>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9"/>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9"/>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79"/>
          <p:cNvGrpSpPr/>
          <p:nvPr/>
        </p:nvGrpSpPr>
        <p:grpSpPr>
          <a:xfrm>
            <a:off x="7508956" y="3244737"/>
            <a:ext cx="356221" cy="354670"/>
            <a:chOff x="-9523700" y="4049550"/>
            <a:chExt cx="353675" cy="352100"/>
          </a:xfrm>
        </p:grpSpPr>
        <p:sp>
          <p:nvSpPr>
            <p:cNvPr id="7962" name="Google Shape;7962;p79"/>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9"/>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9"/>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9"/>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9"/>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9"/>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9"/>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79"/>
          <p:cNvGrpSpPr/>
          <p:nvPr/>
        </p:nvGrpSpPr>
        <p:grpSpPr>
          <a:xfrm>
            <a:off x="7065071" y="3244710"/>
            <a:ext cx="357002" cy="311029"/>
            <a:chOff x="-8209150" y="3659675"/>
            <a:chExt cx="354450" cy="308775"/>
          </a:xfrm>
        </p:grpSpPr>
        <p:sp>
          <p:nvSpPr>
            <p:cNvPr id="7970" name="Google Shape;7970;p79"/>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9"/>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9"/>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9"/>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9"/>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9"/>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79"/>
          <p:cNvGrpSpPr/>
          <p:nvPr/>
        </p:nvGrpSpPr>
        <p:grpSpPr>
          <a:xfrm>
            <a:off x="6178632" y="2273623"/>
            <a:ext cx="356221" cy="353059"/>
            <a:chOff x="-12643475" y="4081850"/>
            <a:chExt cx="353675" cy="350500"/>
          </a:xfrm>
        </p:grpSpPr>
        <p:sp>
          <p:nvSpPr>
            <p:cNvPr id="7977" name="Google Shape;7977;p79"/>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9"/>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9"/>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9"/>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1" name="Google Shape;7981;p79"/>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2" name="Google Shape;7982;p79"/>
          <p:cNvGrpSpPr/>
          <p:nvPr/>
        </p:nvGrpSpPr>
        <p:grpSpPr>
          <a:xfrm>
            <a:off x="7961232" y="2283532"/>
            <a:ext cx="356221" cy="333240"/>
            <a:chOff x="-10858725" y="4092875"/>
            <a:chExt cx="353675" cy="330825"/>
          </a:xfrm>
        </p:grpSpPr>
        <p:sp>
          <p:nvSpPr>
            <p:cNvPr id="7983" name="Google Shape;7983;p79"/>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9"/>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9"/>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9"/>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9"/>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9"/>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79"/>
          <p:cNvGrpSpPr/>
          <p:nvPr/>
        </p:nvGrpSpPr>
        <p:grpSpPr>
          <a:xfrm>
            <a:off x="6219755" y="3222498"/>
            <a:ext cx="252278" cy="355451"/>
            <a:chOff x="-9039300" y="3614000"/>
            <a:chExt cx="250475" cy="352875"/>
          </a:xfrm>
        </p:grpSpPr>
        <p:sp>
          <p:nvSpPr>
            <p:cNvPr id="7990" name="Google Shape;7990;p79"/>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9"/>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79"/>
          <p:cNvGrpSpPr/>
          <p:nvPr/>
        </p:nvGrpSpPr>
        <p:grpSpPr>
          <a:xfrm>
            <a:off x="7951721" y="3244737"/>
            <a:ext cx="354635" cy="354670"/>
            <a:chOff x="-9088150" y="4049550"/>
            <a:chExt cx="352100" cy="352100"/>
          </a:xfrm>
        </p:grpSpPr>
        <p:sp>
          <p:nvSpPr>
            <p:cNvPr id="7993" name="Google Shape;7993;p79"/>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9"/>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9"/>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9"/>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9"/>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9"/>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79"/>
          <p:cNvGrpSpPr/>
          <p:nvPr/>
        </p:nvGrpSpPr>
        <p:grpSpPr>
          <a:xfrm>
            <a:off x="7086085" y="2746970"/>
            <a:ext cx="315757" cy="354670"/>
            <a:chOff x="-8191825" y="3174500"/>
            <a:chExt cx="313500" cy="352100"/>
          </a:xfrm>
        </p:grpSpPr>
        <p:sp>
          <p:nvSpPr>
            <p:cNvPr id="8000" name="Google Shape;8000;p79"/>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9"/>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9"/>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79"/>
          <p:cNvGrpSpPr/>
          <p:nvPr/>
        </p:nvGrpSpPr>
        <p:grpSpPr>
          <a:xfrm>
            <a:off x="4835443" y="1387491"/>
            <a:ext cx="356221" cy="354973"/>
            <a:chOff x="-13947000" y="3212800"/>
            <a:chExt cx="353675" cy="352400"/>
          </a:xfrm>
        </p:grpSpPr>
        <p:sp>
          <p:nvSpPr>
            <p:cNvPr id="8004" name="Google Shape;8004;p79"/>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9"/>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79"/>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7" name="Google Shape;8007;p79"/>
          <p:cNvGrpSpPr/>
          <p:nvPr/>
        </p:nvGrpSpPr>
        <p:grpSpPr>
          <a:xfrm>
            <a:off x="5278038" y="1386849"/>
            <a:ext cx="356221" cy="356257"/>
            <a:chOff x="-13512225" y="3211525"/>
            <a:chExt cx="353675" cy="353675"/>
          </a:xfrm>
        </p:grpSpPr>
        <p:sp>
          <p:nvSpPr>
            <p:cNvPr id="8008" name="Google Shape;8008;p79"/>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9"/>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9"/>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9"/>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9"/>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79"/>
          <p:cNvGrpSpPr/>
          <p:nvPr/>
        </p:nvGrpSpPr>
        <p:grpSpPr>
          <a:xfrm>
            <a:off x="6168320" y="1387239"/>
            <a:ext cx="356221" cy="355476"/>
            <a:chOff x="-12643475" y="3212300"/>
            <a:chExt cx="353675" cy="352900"/>
          </a:xfrm>
        </p:grpSpPr>
        <p:sp>
          <p:nvSpPr>
            <p:cNvPr id="8014" name="Google Shape;8014;p79"/>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9"/>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9"/>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9"/>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9"/>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9"/>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9"/>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9"/>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9"/>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79"/>
          <p:cNvGrpSpPr/>
          <p:nvPr/>
        </p:nvGrpSpPr>
        <p:grpSpPr>
          <a:xfrm>
            <a:off x="6168320" y="1839013"/>
            <a:ext cx="356221" cy="333366"/>
            <a:chOff x="-12643475" y="3657325"/>
            <a:chExt cx="353675" cy="330950"/>
          </a:xfrm>
        </p:grpSpPr>
        <p:sp>
          <p:nvSpPr>
            <p:cNvPr id="8024" name="Google Shape;8024;p79"/>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9"/>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9"/>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9"/>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9"/>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9"/>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79"/>
          <p:cNvGrpSpPr/>
          <p:nvPr/>
        </p:nvGrpSpPr>
        <p:grpSpPr>
          <a:xfrm>
            <a:off x="7951322" y="1387642"/>
            <a:ext cx="355416" cy="354670"/>
            <a:chOff x="-10857925" y="3213875"/>
            <a:chExt cx="352875" cy="352100"/>
          </a:xfrm>
        </p:grpSpPr>
        <p:sp>
          <p:nvSpPr>
            <p:cNvPr id="8031" name="Google Shape;8031;p79"/>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9"/>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9"/>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9"/>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9"/>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9"/>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9"/>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9"/>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9"/>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9"/>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9"/>
          <p:cNvGrpSpPr/>
          <p:nvPr/>
        </p:nvGrpSpPr>
        <p:grpSpPr>
          <a:xfrm>
            <a:off x="6168237" y="2747071"/>
            <a:ext cx="356096" cy="354469"/>
            <a:chOff x="-9089725" y="3180200"/>
            <a:chExt cx="353550" cy="351900"/>
          </a:xfrm>
        </p:grpSpPr>
        <p:sp>
          <p:nvSpPr>
            <p:cNvPr id="8042" name="Google Shape;8042;p79"/>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9"/>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79"/>
          <p:cNvGrpSpPr/>
          <p:nvPr/>
        </p:nvGrpSpPr>
        <p:grpSpPr>
          <a:xfrm>
            <a:off x="7060235" y="1826875"/>
            <a:ext cx="358588" cy="357642"/>
            <a:chOff x="7083760" y="1971660"/>
            <a:chExt cx="358588" cy="357642"/>
          </a:xfrm>
        </p:grpSpPr>
        <p:sp>
          <p:nvSpPr>
            <p:cNvPr id="8045" name="Google Shape;8045;p79"/>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9"/>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9"/>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9"/>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9"/>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9"/>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9"/>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9"/>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9"/>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9"/>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9"/>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9"/>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7" name="Google Shape;8057;p79"/>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058" name="Google Shape;8058;p79"/>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62"/>
        <p:cNvGrpSpPr/>
        <p:nvPr/>
      </p:nvGrpSpPr>
      <p:grpSpPr>
        <a:xfrm>
          <a:off x="0" y="0"/>
          <a:ext cx="0" cy="0"/>
          <a:chOff x="0" y="0"/>
          <a:chExt cx="0" cy="0"/>
        </a:xfrm>
      </p:grpSpPr>
      <p:sp>
        <p:nvSpPr>
          <p:cNvPr id="8063" name="Google Shape;8063;p80"/>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4" name="Google Shape;8064;p80"/>
          <p:cNvGrpSpPr/>
          <p:nvPr/>
        </p:nvGrpSpPr>
        <p:grpSpPr>
          <a:xfrm>
            <a:off x="719610" y="2243507"/>
            <a:ext cx="452798" cy="449473"/>
            <a:chOff x="-21322300" y="3693325"/>
            <a:chExt cx="306400" cy="304150"/>
          </a:xfrm>
        </p:grpSpPr>
        <p:sp>
          <p:nvSpPr>
            <p:cNvPr id="8065" name="Google Shape;8065;p80"/>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80"/>
          <p:cNvGrpSpPr/>
          <p:nvPr/>
        </p:nvGrpSpPr>
        <p:grpSpPr>
          <a:xfrm>
            <a:off x="719019" y="2810244"/>
            <a:ext cx="453980" cy="422540"/>
            <a:chOff x="-21322300" y="4077125"/>
            <a:chExt cx="307200" cy="285925"/>
          </a:xfrm>
        </p:grpSpPr>
        <p:sp>
          <p:nvSpPr>
            <p:cNvPr id="8070" name="Google Shape;8070;p80"/>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0"/>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0"/>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0"/>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0"/>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0"/>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80"/>
          <p:cNvGrpSpPr/>
          <p:nvPr/>
        </p:nvGrpSpPr>
        <p:grpSpPr>
          <a:xfrm>
            <a:off x="3496195" y="1689128"/>
            <a:ext cx="451653" cy="450212"/>
            <a:chOff x="-19394200" y="3333800"/>
            <a:chExt cx="305625" cy="304650"/>
          </a:xfrm>
        </p:grpSpPr>
        <p:sp>
          <p:nvSpPr>
            <p:cNvPr id="8083" name="Google Shape;8083;p80"/>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0"/>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0"/>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80"/>
          <p:cNvGrpSpPr/>
          <p:nvPr/>
        </p:nvGrpSpPr>
        <p:grpSpPr>
          <a:xfrm>
            <a:off x="3495032" y="2243580"/>
            <a:ext cx="453980" cy="449325"/>
            <a:chOff x="-19396575" y="3708500"/>
            <a:chExt cx="307200" cy="304050"/>
          </a:xfrm>
        </p:grpSpPr>
        <p:sp>
          <p:nvSpPr>
            <p:cNvPr id="8093" name="Google Shape;8093;p80"/>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0"/>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80"/>
          <p:cNvGrpSpPr/>
          <p:nvPr/>
        </p:nvGrpSpPr>
        <p:grpSpPr>
          <a:xfrm>
            <a:off x="3489212" y="2796461"/>
            <a:ext cx="465618" cy="450101"/>
            <a:chOff x="-19394200" y="4084200"/>
            <a:chExt cx="315075" cy="304575"/>
          </a:xfrm>
        </p:grpSpPr>
        <p:sp>
          <p:nvSpPr>
            <p:cNvPr id="8097" name="Google Shape;8097;p80"/>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80"/>
          <p:cNvGrpSpPr/>
          <p:nvPr/>
        </p:nvGrpSpPr>
        <p:grpSpPr>
          <a:xfrm>
            <a:off x="6294923" y="1689001"/>
            <a:ext cx="400447" cy="450470"/>
            <a:chOff x="-17526750" y="3309200"/>
            <a:chExt cx="270975" cy="304825"/>
          </a:xfrm>
        </p:grpSpPr>
        <p:sp>
          <p:nvSpPr>
            <p:cNvPr id="8104" name="Google Shape;8104;p80"/>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80"/>
          <p:cNvGrpSpPr/>
          <p:nvPr/>
        </p:nvGrpSpPr>
        <p:grpSpPr>
          <a:xfrm>
            <a:off x="6271075" y="2244173"/>
            <a:ext cx="448143" cy="448143"/>
            <a:chOff x="-17542500" y="3684100"/>
            <a:chExt cx="303250" cy="303250"/>
          </a:xfrm>
        </p:grpSpPr>
        <p:sp>
          <p:nvSpPr>
            <p:cNvPr id="8110" name="Google Shape;8110;p80"/>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80"/>
          <p:cNvGrpSpPr/>
          <p:nvPr/>
        </p:nvGrpSpPr>
        <p:grpSpPr>
          <a:xfrm>
            <a:off x="6270484" y="2810817"/>
            <a:ext cx="449325" cy="421395"/>
            <a:chOff x="-17542500" y="4068450"/>
            <a:chExt cx="304050" cy="285150"/>
          </a:xfrm>
        </p:grpSpPr>
        <p:sp>
          <p:nvSpPr>
            <p:cNvPr id="8118" name="Google Shape;8118;p80"/>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80"/>
          <p:cNvGrpSpPr/>
          <p:nvPr/>
        </p:nvGrpSpPr>
        <p:grpSpPr>
          <a:xfrm>
            <a:off x="3500906" y="3342211"/>
            <a:ext cx="343404" cy="449325"/>
            <a:chOff x="-15652200" y="3335975"/>
            <a:chExt cx="232375" cy="304050"/>
          </a:xfrm>
        </p:grpSpPr>
        <p:sp>
          <p:nvSpPr>
            <p:cNvPr id="8125" name="Google Shape;8125;p80"/>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0"/>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0"/>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0"/>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0"/>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0"/>
          <p:cNvGrpSpPr/>
          <p:nvPr/>
        </p:nvGrpSpPr>
        <p:grpSpPr>
          <a:xfrm>
            <a:off x="1274819" y="2243729"/>
            <a:ext cx="449325" cy="449030"/>
            <a:chOff x="-20945825" y="3692175"/>
            <a:chExt cx="304050" cy="303850"/>
          </a:xfrm>
        </p:grpSpPr>
        <p:sp>
          <p:nvSpPr>
            <p:cNvPr id="8135" name="Google Shape;8135;p80"/>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0"/>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0"/>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80"/>
          <p:cNvGrpSpPr/>
          <p:nvPr/>
        </p:nvGrpSpPr>
        <p:grpSpPr>
          <a:xfrm>
            <a:off x="4081644" y="1689848"/>
            <a:ext cx="372516" cy="448771"/>
            <a:chOff x="-18994100" y="3334775"/>
            <a:chExt cx="252075" cy="303675"/>
          </a:xfrm>
        </p:grpSpPr>
        <p:sp>
          <p:nvSpPr>
            <p:cNvPr id="8140" name="Google Shape;8140;p80"/>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80"/>
          <p:cNvGrpSpPr/>
          <p:nvPr/>
        </p:nvGrpSpPr>
        <p:grpSpPr>
          <a:xfrm>
            <a:off x="4096200" y="2244743"/>
            <a:ext cx="343404" cy="446998"/>
            <a:chOff x="-18983850" y="3710075"/>
            <a:chExt cx="232375" cy="302475"/>
          </a:xfrm>
        </p:grpSpPr>
        <p:sp>
          <p:nvSpPr>
            <p:cNvPr id="8145" name="Google Shape;8145;p80"/>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0"/>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80"/>
          <p:cNvGrpSpPr/>
          <p:nvPr/>
        </p:nvGrpSpPr>
        <p:grpSpPr>
          <a:xfrm>
            <a:off x="1274247" y="1689573"/>
            <a:ext cx="450470" cy="449325"/>
            <a:chOff x="-20946600" y="3317850"/>
            <a:chExt cx="304825" cy="304050"/>
          </a:xfrm>
        </p:grpSpPr>
        <p:sp>
          <p:nvSpPr>
            <p:cNvPr id="8150" name="Google Shape;8150;p80"/>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0"/>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0"/>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80"/>
          <p:cNvGrpSpPr/>
          <p:nvPr/>
        </p:nvGrpSpPr>
        <p:grpSpPr>
          <a:xfrm>
            <a:off x="1300422" y="2797442"/>
            <a:ext cx="398119" cy="448143"/>
            <a:chOff x="-20930075" y="4066100"/>
            <a:chExt cx="269400" cy="303250"/>
          </a:xfrm>
        </p:grpSpPr>
        <p:sp>
          <p:nvSpPr>
            <p:cNvPr id="8154" name="Google Shape;8154;p80"/>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0"/>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80"/>
          <p:cNvGrpSpPr/>
          <p:nvPr/>
        </p:nvGrpSpPr>
        <p:grpSpPr>
          <a:xfrm>
            <a:off x="4042667" y="2797422"/>
            <a:ext cx="450470" cy="448180"/>
            <a:chOff x="-19020075" y="4084200"/>
            <a:chExt cx="304825" cy="303275"/>
          </a:xfrm>
        </p:grpSpPr>
        <p:sp>
          <p:nvSpPr>
            <p:cNvPr id="8157" name="Google Shape;8157;p80"/>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0"/>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0"/>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0"/>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80"/>
          <p:cNvGrpSpPr/>
          <p:nvPr/>
        </p:nvGrpSpPr>
        <p:grpSpPr>
          <a:xfrm>
            <a:off x="6859931" y="1689001"/>
            <a:ext cx="396937" cy="450470"/>
            <a:chOff x="-17149475" y="3309200"/>
            <a:chExt cx="268600" cy="304825"/>
          </a:xfrm>
        </p:grpSpPr>
        <p:sp>
          <p:nvSpPr>
            <p:cNvPr id="8167" name="Google Shape;8167;p80"/>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80"/>
          <p:cNvGrpSpPr/>
          <p:nvPr/>
        </p:nvGrpSpPr>
        <p:grpSpPr>
          <a:xfrm>
            <a:off x="6833737" y="2258120"/>
            <a:ext cx="449325" cy="420249"/>
            <a:chOff x="-17168375" y="3692750"/>
            <a:chExt cx="304050" cy="284375"/>
          </a:xfrm>
        </p:grpSpPr>
        <p:sp>
          <p:nvSpPr>
            <p:cNvPr id="8170" name="Google Shape;8170;p80"/>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0"/>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0"/>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80"/>
          <p:cNvGrpSpPr/>
          <p:nvPr/>
        </p:nvGrpSpPr>
        <p:grpSpPr>
          <a:xfrm>
            <a:off x="6830246" y="2796852"/>
            <a:ext cx="456308" cy="449325"/>
            <a:chOff x="-17170750" y="4058800"/>
            <a:chExt cx="308775" cy="304050"/>
          </a:xfrm>
        </p:grpSpPr>
        <p:sp>
          <p:nvSpPr>
            <p:cNvPr id="8178" name="Google Shape;8178;p80"/>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0"/>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0"/>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0"/>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0"/>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0"/>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80"/>
          <p:cNvGrpSpPr/>
          <p:nvPr/>
        </p:nvGrpSpPr>
        <p:grpSpPr>
          <a:xfrm>
            <a:off x="5692143" y="3343358"/>
            <a:ext cx="450470" cy="446998"/>
            <a:chOff x="-15688425" y="3707725"/>
            <a:chExt cx="304825" cy="302475"/>
          </a:xfrm>
        </p:grpSpPr>
        <p:sp>
          <p:nvSpPr>
            <p:cNvPr id="8196" name="Google Shape;8196;p80"/>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0"/>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0"/>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0"/>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80"/>
          <p:cNvGrpSpPr/>
          <p:nvPr/>
        </p:nvGrpSpPr>
        <p:grpSpPr>
          <a:xfrm>
            <a:off x="1836300" y="1690441"/>
            <a:ext cx="451653" cy="447589"/>
            <a:chOff x="-20572500" y="3319025"/>
            <a:chExt cx="305625" cy="302875"/>
          </a:xfrm>
        </p:grpSpPr>
        <p:sp>
          <p:nvSpPr>
            <p:cNvPr id="8203" name="Google Shape;8203;p80"/>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80"/>
          <p:cNvGrpSpPr/>
          <p:nvPr/>
        </p:nvGrpSpPr>
        <p:grpSpPr>
          <a:xfrm>
            <a:off x="1837463" y="2305410"/>
            <a:ext cx="449325" cy="325670"/>
            <a:chOff x="-20571700" y="3722875"/>
            <a:chExt cx="304050" cy="220375"/>
          </a:xfrm>
        </p:grpSpPr>
        <p:sp>
          <p:nvSpPr>
            <p:cNvPr id="8206" name="Google Shape;8206;p80"/>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0"/>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80"/>
          <p:cNvGrpSpPr/>
          <p:nvPr/>
        </p:nvGrpSpPr>
        <p:grpSpPr>
          <a:xfrm>
            <a:off x="1836891" y="2796278"/>
            <a:ext cx="450470" cy="450470"/>
            <a:chOff x="-20571700" y="4066875"/>
            <a:chExt cx="304825" cy="304825"/>
          </a:xfrm>
        </p:grpSpPr>
        <p:sp>
          <p:nvSpPr>
            <p:cNvPr id="8214" name="Google Shape;8214;p80"/>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0"/>
          <p:cNvGrpSpPr/>
          <p:nvPr/>
        </p:nvGrpSpPr>
        <p:grpSpPr>
          <a:xfrm>
            <a:off x="4603593" y="1688259"/>
            <a:ext cx="453980" cy="451948"/>
            <a:chOff x="-18645175" y="3334200"/>
            <a:chExt cx="307200" cy="305825"/>
          </a:xfrm>
        </p:grpSpPr>
        <p:sp>
          <p:nvSpPr>
            <p:cNvPr id="8221" name="Google Shape;8221;p80"/>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0"/>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80"/>
          <p:cNvGrpSpPr/>
          <p:nvPr/>
        </p:nvGrpSpPr>
        <p:grpSpPr>
          <a:xfrm>
            <a:off x="4604184" y="2242989"/>
            <a:ext cx="452798" cy="450507"/>
            <a:chOff x="-18645175" y="3708500"/>
            <a:chExt cx="306400" cy="304850"/>
          </a:xfrm>
        </p:grpSpPr>
        <p:sp>
          <p:nvSpPr>
            <p:cNvPr id="8227" name="Google Shape;8227;p80"/>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0"/>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0"/>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80"/>
          <p:cNvGrpSpPr/>
          <p:nvPr/>
        </p:nvGrpSpPr>
        <p:grpSpPr>
          <a:xfrm>
            <a:off x="4601857" y="2795630"/>
            <a:ext cx="457453" cy="451763"/>
            <a:chOff x="-18647525" y="4082625"/>
            <a:chExt cx="309550" cy="305700"/>
          </a:xfrm>
        </p:grpSpPr>
        <p:sp>
          <p:nvSpPr>
            <p:cNvPr id="8235" name="Google Shape;8235;p80"/>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0"/>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0"/>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80"/>
          <p:cNvGrpSpPr/>
          <p:nvPr/>
        </p:nvGrpSpPr>
        <p:grpSpPr>
          <a:xfrm>
            <a:off x="7412241" y="1689592"/>
            <a:ext cx="395755" cy="449288"/>
            <a:chOff x="-16775350" y="3309200"/>
            <a:chExt cx="267800" cy="304025"/>
          </a:xfrm>
        </p:grpSpPr>
        <p:sp>
          <p:nvSpPr>
            <p:cNvPr id="8240" name="Google Shape;8240;p80"/>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80"/>
          <p:cNvGrpSpPr/>
          <p:nvPr/>
        </p:nvGrpSpPr>
        <p:grpSpPr>
          <a:xfrm>
            <a:off x="7412241" y="2241827"/>
            <a:ext cx="395755" cy="452835"/>
            <a:chOff x="-16775350" y="3683300"/>
            <a:chExt cx="267800" cy="306425"/>
          </a:xfrm>
        </p:grpSpPr>
        <p:sp>
          <p:nvSpPr>
            <p:cNvPr id="8244" name="Google Shape;8244;p80"/>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0"/>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0"/>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80"/>
          <p:cNvGrpSpPr/>
          <p:nvPr/>
        </p:nvGrpSpPr>
        <p:grpSpPr>
          <a:xfrm>
            <a:off x="7384292" y="2796870"/>
            <a:ext cx="451653" cy="449288"/>
            <a:chOff x="-16794250" y="4058225"/>
            <a:chExt cx="305625" cy="304025"/>
          </a:xfrm>
        </p:grpSpPr>
        <p:sp>
          <p:nvSpPr>
            <p:cNvPr id="8248" name="Google Shape;8248;p80"/>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0"/>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0"/>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0"/>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7" name="Google Shape;8257;p80"/>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8" name="Google Shape;8258;p80"/>
          <p:cNvGrpSpPr/>
          <p:nvPr/>
        </p:nvGrpSpPr>
        <p:grpSpPr>
          <a:xfrm>
            <a:off x="2385709" y="1689573"/>
            <a:ext cx="457453" cy="449325"/>
            <a:chOff x="-20199150" y="3317850"/>
            <a:chExt cx="309550" cy="304050"/>
          </a:xfrm>
        </p:grpSpPr>
        <p:sp>
          <p:nvSpPr>
            <p:cNvPr id="8259" name="Google Shape;8259;p80"/>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80"/>
          <p:cNvGrpSpPr/>
          <p:nvPr/>
        </p:nvGrpSpPr>
        <p:grpSpPr>
          <a:xfrm>
            <a:off x="2388036" y="2242861"/>
            <a:ext cx="452798" cy="450766"/>
            <a:chOff x="-20199150" y="3693150"/>
            <a:chExt cx="306400" cy="305025"/>
          </a:xfrm>
        </p:grpSpPr>
        <p:sp>
          <p:nvSpPr>
            <p:cNvPr id="8267" name="Google Shape;8267;p80"/>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0"/>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0"/>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80"/>
          <p:cNvGrpSpPr/>
          <p:nvPr/>
        </p:nvGrpSpPr>
        <p:grpSpPr>
          <a:xfrm>
            <a:off x="2388609" y="2795687"/>
            <a:ext cx="451653" cy="451653"/>
            <a:chOff x="-20197575" y="4066875"/>
            <a:chExt cx="305625" cy="305625"/>
          </a:xfrm>
        </p:grpSpPr>
        <p:sp>
          <p:nvSpPr>
            <p:cNvPr id="8274" name="Google Shape;8274;p80"/>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80"/>
          <p:cNvGrpSpPr/>
          <p:nvPr/>
        </p:nvGrpSpPr>
        <p:grpSpPr>
          <a:xfrm>
            <a:off x="5170827" y="1687520"/>
            <a:ext cx="449325" cy="453426"/>
            <a:chOff x="-18271050" y="3333200"/>
            <a:chExt cx="304050" cy="306825"/>
          </a:xfrm>
        </p:grpSpPr>
        <p:sp>
          <p:nvSpPr>
            <p:cNvPr id="8283" name="Google Shape;8283;p80"/>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0"/>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0"/>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80"/>
          <p:cNvGrpSpPr/>
          <p:nvPr/>
        </p:nvGrpSpPr>
        <p:grpSpPr>
          <a:xfrm>
            <a:off x="5171399" y="2244171"/>
            <a:ext cx="448180" cy="448143"/>
            <a:chOff x="-18270275" y="3710875"/>
            <a:chExt cx="303275" cy="303250"/>
          </a:xfrm>
        </p:grpSpPr>
        <p:sp>
          <p:nvSpPr>
            <p:cNvPr id="8289" name="Google Shape;8289;p80"/>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0"/>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0"/>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0"/>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80"/>
          <p:cNvGrpSpPr/>
          <p:nvPr/>
        </p:nvGrpSpPr>
        <p:grpSpPr>
          <a:xfrm>
            <a:off x="5224951" y="2797422"/>
            <a:ext cx="341076" cy="448180"/>
            <a:chOff x="-18234025" y="4084200"/>
            <a:chExt cx="230800" cy="303275"/>
          </a:xfrm>
        </p:grpSpPr>
        <p:sp>
          <p:nvSpPr>
            <p:cNvPr id="8296" name="Google Shape;8296;p80"/>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0"/>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0"/>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80"/>
          <p:cNvGrpSpPr/>
          <p:nvPr/>
        </p:nvGrpSpPr>
        <p:grpSpPr>
          <a:xfrm>
            <a:off x="2337506" y="3341641"/>
            <a:ext cx="449325" cy="450470"/>
            <a:chOff x="-16419350" y="3308400"/>
            <a:chExt cx="304050" cy="304825"/>
          </a:xfrm>
        </p:grpSpPr>
        <p:sp>
          <p:nvSpPr>
            <p:cNvPr id="8300" name="Google Shape;8300;p80"/>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0"/>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0"/>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0"/>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0"/>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0"/>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80"/>
          <p:cNvGrpSpPr/>
          <p:nvPr/>
        </p:nvGrpSpPr>
        <p:grpSpPr>
          <a:xfrm>
            <a:off x="4609062" y="3340423"/>
            <a:ext cx="395755" cy="452872"/>
            <a:chOff x="-16401225" y="3683275"/>
            <a:chExt cx="267800" cy="306450"/>
          </a:xfrm>
        </p:grpSpPr>
        <p:sp>
          <p:nvSpPr>
            <p:cNvPr id="8308" name="Google Shape;8308;p80"/>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0"/>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0"/>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0"/>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0"/>
          <p:cNvGrpSpPr/>
          <p:nvPr/>
        </p:nvGrpSpPr>
        <p:grpSpPr>
          <a:xfrm>
            <a:off x="7974511" y="2797062"/>
            <a:ext cx="450470" cy="448180"/>
            <a:chOff x="-16419350" y="4058200"/>
            <a:chExt cx="304825" cy="303275"/>
          </a:xfrm>
        </p:grpSpPr>
        <p:sp>
          <p:nvSpPr>
            <p:cNvPr id="8316" name="Google Shape;8316;p80"/>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0"/>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0"/>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0"/>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0"/>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80"/>
          <p:cNvGrpSpPr/>
          <p:nvPr/>
        </p:nvGrpSpPr>
        <p:grpSpPr>
          <a:xfrm>
            <a:off x="4001398" y="3343080"/>
            <a:ext cx="450507" cy="447589"/>
            <a:chOff x="-15296200" y="3326900"/>
            <a:chExt cx="304850" cy="302875"/>
          </a:xfrm>
        </p:grpSpPr>
        <p:sp>
          <p:nvSpPr>
            <p:cNvPr id="8324" name="Google Shape;8324;p80"/>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0"/>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0"/>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0"/>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80"/>
          <p:cNvGrpSpPr/>
          <p:nvPr/>
        </p:nvGrpSpPr>
        <p:grpSpPr>
          <a:xfrm>
            <a:off x="2917051" y="1706881"/>
            <a:ext cx="486566" cy="414708"/>
            <a:chOff x="-19835275" y="3330250"/>
            <a:chExt cx="329250" cy="280625"/>
          </a:xfrm>
        </p:grpSpPr>
        <p:sp>
          <p:nvSpPr>
            <p:cNvPr id="8330" name="Google Shape;8330;p80"/>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0"/>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0"/>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80"/>
          <p:cNvGrpSpPr/>
          <p:nvPr/>
        </p:nvGrpSpPr>
        <p:grpSpPr>
          <a:xfrm>
            <a:off x="2935080" y="2243470"/>
            <a:ext cx="450507" cy="449547"/>
            <a:chOff x="-19822675" y="3692750"/>
            <a:chExt cx="304850" cy="304200"/>
          </a:xfrm>
        </p:grpSpPr>
        <p:sp>
          <p:nvSpPr>
            <p:cNvPr id="8334" name="Google Shape;8334;p80"/>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0"/>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80"/>
          <p:cNvGrpSpPr/>
          <p:nvPr/>
        </p:nvGrpSpPr>
        <p:grpSpPr>
          <a:xfrm>
            <a:off x="2935672" y="2796278"/>
            <a:ext cx="449325" cy="450470"/>
            <a:chOff x="-19822675" y="4066875"/>
            <a:chExt cx="304050" cy="304825"/>
          </a:xfrm>
        </p:grpSpPr>
        <p:sp>
          <p:nvSpPr>
            <p:cNvPr id="8340" name="Google Shape;8340;p80"/>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0"/>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0"/>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0"/>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0"/>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0"/>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80"/>
          <p:cNvGrpSpPr/>
          <p:nvPr/>
        </p:nvGrpSpPr>
        <p:grpSpPr>
          <a:xfrm>
            <a:off x="5744740" y="1689571"/>
            <a:ext cx="399302" cy="449325"/>
            <a:chOff x="-17878825" y="3334400"/>
            <a:chExt cx="270200" cy="304050"/>
          </a:xfrm>
        </p:grpSpPr>
        <p:sp>
          <p:nvSpPr>
            <p:cNvPr id="8347" name="Google Shape;8347;p80"/>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0"/>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0"/>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0"/>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0"/>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0"/>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0"/>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80"/>
          <p:cNvGrpSpPr/>
          <p:nvPr/>
        </p:nvGrpSpPr>
        <p:grpSpPr>
          <a:xfrm>
            <a:off x="5718565" y="2242416"/>
            <a:ext cx="451653" cy="451653"/>
            <a:chOff x="-17896150" y="3709300"/>
            <a:chExt cx="305625" cy="305625"/>
          </a:xfrm>
        </p:grpSpPr>
        <p:sp>
          <p:nvSpPr>
            <p:cNvPr id="8355" name="Google Shape;8355;p80"/>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0"/>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0"/>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0"/>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80"/>
          <p:cNvGrpSpPr/>
          <p:nvPr/>
        </p:nvGrpSpPr>
        <p:grpSpPr>
          <a:xfrm>
            <a:off x="5746495" y="2795686"/>
            <a:ext cx="395792" cy="451653"/>
            <a:chOff x="-17878025" y="4082625"/>
            <a:chExt cx="267825" cy="305625"/>
          </a:xfrm>
        </p:grpSpPr>
        <p:sp>
          <p:nvSpPr>
            <p:cNvPr id="8360" name="Google Shape;8360;p80"/>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0"/>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0"/>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0"/>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0"/>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0"/>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0"/>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80"/>
          <p:cNvGrpSpPr/>
          <p:nvPr/>
        </p:nvGrpSpPr>
        <p:grpSpPr>
          <a:xfrm>
            <a:off x="2890388" y="3355015"/>
            <a:ext cx="450507" cy="423722"/>
            <a:chOff x="-16044450" y="3317850"/>
            <a:chExt cx="304850" cy="286725"/>
          </a:xfrm>
        </p:grpSpPr>
        <p:sp>
          <p:nvSpPr>
            <p:cNvPr id="8368" name="Google Shape;8368;p80"/>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0"/>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0"/>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0"/>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2" name="Google Shape;8372;p80"/>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3" name="Google Shape;8373;p80"/>
          <p:cNvGrpSpPr/>
          <p:nvPr/>
        </p:nvGrpSpPr>
        <p:grpSpPr>
          <a:xfrm>
            <a:off x="8012905" y="2243724"/>
            <a:ext cx="373662" cy="449030"/>
            <a:chOff x="-16018450" y="4058400"/>
            <a:chExt cx="252850" cy="303850"/>
          </a:xfrm>
        </p:grpSpPr>
        <p:sp>
          <p:nvSpPr>
            <p:cNvPr id="8374" name="Google Shape;8374;p80"/>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0"/>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0"/>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0"/>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8" name="Google Shape;8378;p80"/>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83"/>
        <p:cNvGrpSpPr/>
        <p:nvPr/>
      </p:nvGrpSpPr>
      <p:grpSpPr>
        <a:xfrm>
          <a:off x="0" y="0"/>
          <a:ext cx="0" cy="0"/>
          <a:chOff x="0" y="0"/>
          <a:chExt cx="0" cy="0"/>
        </a:xfrm>
      </p:grpSpPr>
      <p:grpSp>
        <p:nvGrpSpPr>
          <p:cNvPr id="8384" name="Google Shape;8384;p81"/>
          <p:cNvGrpSpPr/>
          <p:nvPr/>
        </p:nvGrpSpPr>
        <p:grpSpPr>
          <a:xfrm>
            <a:off x="829817" y="1689241"/>
            <a:ext cx="442337" cy="419623"/>
            <a:chOff x="-6696925" y="3272575"/>
            <a:chExt cx="307200" cy="291425"/>
          </a:xfrm>
        </p:grpSpPr>
        <p:sp>
          <p:nvSpPr>
            <p:cNvPr id="8385" name="Google Shape;8385;p81"/>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1"/>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1"/>
          <p:cNvGrpSpPr/>
          <p:nvPr/>
        </p:nvGrpSpPr>
        <p:grpSpPr>
          <a:xfrm>
            <a:off x="829799" y="2204636"/>
            <a:ext cx="442373" cy="420775"/>
            <a:chOff x="-6690625" y="3631325"/>
            <a:chExt cx="307225" cy="292225"/>
          </a:xfrm>
        </p:grpSpPr>
        <p:sp>
          <p:nvSpPr>
            <p:cNvPr id="8388" name="Google Shape;8388;p81"/>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1"/>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1"/>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1"/>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81"/>
          <p:cNvGrpSpPr/>
          <p:nvPr/>
        </p:nvGrpSpPr>
        <p:grpSpPr>
          <a:xfrm>
            <a:off x="851921" y="2756972"/>
            <a:ext cx="421927" cy="419371"/>
            <a:chOff x="-6689825" y="3992050"/>
            <a:chExt cx="293025" cy="291250"/>
          </a:xfrm>
        </p:grpSpPr>
        <p:sp>
          <p:nvSpPr>
            <p:cNvPr id="8394" name="Google Shape;8394;p81"/>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1"/>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1"/>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1"/>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1"/>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1"/>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1"/>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6" name="Google Shape;8406;p81"/>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7" name="Google Shape;8407;p81"/>
          <p:cNvGrpSpPr/>
          <p:nvPr/>
        </p:nvGrpSpPr>
        <p:grpSpPr>
          <a:xfrm>
            <a:off x="3535232" y="2205192"/>
            <a:ext cx="423043" cy="419659"/>
            <a:chOff x="-4837325" y="3612425"/>
            <a:chExt cx="293800" cy="291450"/>
          </a:xfrm>
        </p:grpSpPr>
        <p:sp>
          <p:nvSpPr>
            <p:cNvPr id="8408" name="Google Shape;8408;p81"/>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1"/>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81"/>
          <p:cNvGrpSpPr/>
          <p:nvPr/>
        </p:nvGrpSpPr>
        <p:grpSpPr>
          <a:xfrm>
            <a:off x="3548265" y="2756826"/>
            <a:ext cx="420775" cy="419659"/>
            <a:chOff x="-4837325" y="3971575"/>
            <a:chExt cx="292225" cy="291450"/>
          </a:xfrm>
        </p:grpSpPr>
        <p:sp>
          <p:nvSpPr>
            <p:cNvPr id="8412" name="Google Shape;8412;p81"/>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1"/>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1"/>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1"/>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81"/>
          <p:cNvGrpSpPr/>
          <p:nvPr/>
        </p:nvGrpSpPr>
        <p:grpSpPr>
          <a:xfrm>
            <a:off x="6240279" y="1714185"/>
            <a:ext cx="430998" cy="369730"/>
            <a:chOff x="-3037625" y="3254850"/>
            <a:chExt cx="299325" cy="256775"/>
          </a:xfrm>
        </p:grpSpPr>
        <p:sp>
          <p:nvSpPr>
            <p:cNvPr id="8419" name="Google Shape;8419;p81"/>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1"/>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1"/>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81"/>
          <p:cNvGrpSpPr/>
          <p:nvPr/>
        </p:nvGrpSpPr>
        <p:grpSpPr>
          <a:xfrm>
            <a:off x="6244239" y="2204615"/>
            <a:ext cx="423079" cy="420811"/>
            <a:chOff x="-3031325" y="3597450"/>
            <a:chExt cx="293825" cy="292250"/>
          </a:xfrm>
        </p:grpSpPr>
        <p:sp>
          <p:nvSpPr>
            <p:cNvPr id="8424" name="Google Shape;8424;p81"/>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81"/>
          <p:cNvGrpSpPr/>
          <p:nvPr/>
        </p:nvGrpSpPr>
        <p:grpSpPr>
          <a:xfrm>
            <a:off x="6256714" y="2781214"/>
            <a:ext cx="421927" cy="370882"/>
            <a:chOff x="-3030525" y="3973150"/>
            <a:chExt cx="293025" cy="257575"/>
          </a:xfrm>
        </p:grpSpPr>
        <p:sp>
          <p:nvSpPr>
            <p:cNvPr id="8429" name="Google Shape;8429;p81"/>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81"/>
          <p:cNvGrpSpPr/>
          <p:nvPr/>
        </p:nvGrpSpPr>
        <p:grpSpPr>
          <a:xfrm>
            <a:off x="1358307" y="3369426"/>
            <a:ext cx="421927" cy="297195"/>
            <a:chOff x="-1199300" y="3279250"/>
            <a:chExt cx="293025" cy="206400"/>
          </a:xfrm>
        </p:grpSpPr>
        <p:sp>
          <p:nvSpPr>
            <p:cNvPr id="8432" name="Google Shape;8432;p81"/>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1"/>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81"/>
          <p:cNvGrpSpPr/>
          <p:nvPr/>
        </p:nvGrpSpPr>
        <p:grpSpPr>
          <a:xfrm>
            <a:off x="1365393" y="1688773"/>
            <a:ext cx="444605" cy="420559"/>
            <a:chOff x="-6338550" y="3272950"/>
            <a:chExt cx="308775" cy="292075"/>
          </a:xfrm>
        </p:grpSpPr>
        <p:sp>
          <p:nvSpPr>
            <p:cNvPr id="8437" name="Google Shape;8437;p81"/>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81"/>
          <p:cNvGrpSpPr/>
          <p:nvPr/>
        </p:nvGrpSpPr>
        <p:grpSpPr>
          <a:xfrm>
            <a:off x="1376732" y="2205194"/>
            <a:ext cx="421927" cy="419659"/>
            <a:chOff x="-6329100" y="3632100"/>
            <a:chExt cx="293025" cy="291450"/>
          </a:xfrm>
        </p:grpSpPr>
        <p:sp>
          <p:nvSpPr>
            <p:cNvPr id="8441" name="Google Shape;8441;p81"/>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1"/>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1"/>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81"/>
          <p:cNvGrpSpPr/>
          <p:nvPr/>
        </p:nvGrpSpPr>
        <p:grpSpPr>
          <a:xfrm>
            <a:off x="1389783" y="2756828"/>
            <a:ext cx="419623" cy="419659"/>
            <a:chOff x="-6329875" y="3992050"/>
            <a:chExt cx="291425" cy="291450"/>
          </a:xfrm>
        </p:grpSpPr>
        <p:sp>
          <p:nvSpPr>
            <p:cNvPr id="8445" name="Google Shape;8445;p81"/>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1"/>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81"/>
          <p:cNvGrpSpPr/>
          <p:nvPr/>
        </p:nvGrpSpPr>
        <p:grpSpPr>
          <a:xfrm>
            <a:off x="4075920" y="1687530"/>
            <a:ext cx="423079" cy="423043"/>
            <a:chOff x="-4478975" y="3251700"/>
            <a:chExt cx="293825" cy="293800"/>
          </a:xfrm>
        </p:grpSpPr>
        <p:sp>
          <p:nvSpPr>
            <p:cNvPr id="8450" name="Google Shape;8450;p81"/>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1"/>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1"/>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81"/>
          <p:cNvGrpSpPr/>
          <p:nvPr/>
        </p:nvGrpSpPr>
        <p:grpSpPr>
          <a:xfrm>
            <a:off x="4075920" y="2205192"/>
            <a:ext cx="423079" cy="419659"/>
            <a:chOff x="-4475825" y="3612425"/>
            <a:chExt cx="293825" cy="291450"/>
          </a:xfrm>
        </p:grpSpPr>
        <p:sp>
          <p:nvSpPr>
            <p:cNvPr id="8454" name="Google Shape;8454;p81"/>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1"/>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1"/>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81"/>
          <p:cNvGrpSpPr/>
          <p:nvPr/>
        </p:nvGrpSpPr>
        <p:grpSpPr>
          <a:xfrm>
            <a:off x="4084992" y="2756844"/>
            <a:ext cx="428730" cy="419623"/>
            <a:chOff x="-4480550" y="3970800"/>
            <a:chExt cx="297750" cy="291425"/>
          </a:xfrm>
        </p:grpSpPr>
        <p:sp>
          <p:nvSpPr>
            <p:cNvPr id="8458" name="Google Shape;8458;p81"/>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1"/>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81"/>
          <p:cNvGrpSpPr/>
          <p:nvPr/>
        </p:nvGrpSpPr>
        <p:grpSpPr>
          <a:xfrm>
            <a:off x="6788826" y="1689221"/>
            <a:ext cx="415123" cy="419659"/>
            <a:chOff x="-2668225" y="3239075"/>
            <a:chExt cx="288300" cy="291450"/>
          </a:xfrm>
        </p:grpSpPr>
        <p:sp>
          <p:nvSpPr>
            <p:cNvPr id="8461" name="Google Shape;8461;p81"/>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1"/>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81"/>
          <p:cNvGrpSpPr/>
          <p:nvPr/>
        </p:nvGrpSpPr>
        <p:grpSpPr>
          <a:xfrm>
            <a:off x="6785982" y="2205191"/>
            <a:ext cx="420811" cy="419659"/>
            <a:chOff x="-2671375" y="3597450"/>
            <a:chExt cx="292250" cy="291450"/>
          </a:xfrm>
        </p:grpSpPr>
        <p:sp>
          <p:nvSpPr>
            <p:cNvPr id="8467" name="Google Shape;8467;p81"/>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1"/>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81"/>
          <p:cNvGrpSpPr/>
          <p:nvPr/>
        </p:nvGrpSpPr>
        <p:grpSpPr>
          <a:xfrm>
            <a:off x="6796765" y="2755691"/>
            <a:ext cx="423043" cy="421927"/>
            <a:chOff x="-2670575" y="3956600"/>
            <a:chExt cx="293800" cy="293025"/>
          </a:xfrm>
        </p:grpSpPr>
        <p:sp>
          <p:nvSpPr>
            <p:cNvPr id="8470" name="Google Shape;8470;p81"/>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1"/>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1"/>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81"/>
          <p:cNvGrpSpPr/>
          <p:nvPr/>
        </p:nvGrpSpPr>
        <p:grpSpPr>
          <a:xfrm>
            <a:off x="3054285" y="3311947"/>
            <a:ext cx="426462" cy="418363"/>
            <a:chOff x="-1183550" y="3586525"/>
            <a:chExt cx="296175" cy="290550"/>
          </a:xfrm>
        </p:grpSpPr>
        <p:sp>
          <p:nvSpPr>
            <p:cNvPr id="8475" name="Google Shape;8475;p81"/>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1"/>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1"/>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1"/>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81"/>
          <p:cNvGrpSpPr/>
          <p:nvPr/>
        </p:nvGrpSpPr>
        <p:grpSpPr>
          <a:xfrm>
            <a:off x="1917896" y="1689799"/>
            <a:ext cx="420811" cy="418507"/>
            <a:chOff x="-5971525" y="3273750"/>
            <a:chExt cx="292250" cy="290650"/>
          </a:xfrm>
        </p:grpSpPr>
        <p:sp>
          <p:nvSpPr>
            <p:cNvPr id="8485" name="Google Shape;8485;p81"/>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1"/>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81"/>
          <p:cNvGrpSpPr/>
          <p:nvPr/>
        </p:nvGrpSpPr>
        <p:grpSpPr>
          <a:xfrm>
            <a:off x="1912226" y="2203826"/>
            <a:ext cx="432150" cy="422395"/>
            <a:chOff x="-5974675" y="3632100"/>
            <a:chExt cx="300125" cy="293350"/>
          </a:xfrm>
        </p:grpSpPr>
        <p:sp>
          <p:nvSpPr>
            <p:cNvPr id="8488" name="Google Shape;8488;p81"/>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1"/>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1"/>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81"/>
          <p:cNvGrpSpPr/>
          <p:nvPr/>
        </p:nvGrpSpPr>
        <p:grpSpPr>
          <a:xfrm>
            <a:off x="1942267" y="2755694"/>
            <a:ext cx="395865" cy="421927"/>
            <a:chOff x="-5971525" y="3990475"/>
            <a:chExt cx="274925" cy="293025"/>
          </a:xfrm>
        </p:grpSpPr>
        <p:sp>
          <p:nvSpPr>
            <p:cNvPr id="8492" name="Google Shape;8492;p81"/>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1"/>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1"/>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81"/>
          <p:cNvGrpSpPr/>
          <p:nvPr/>
        </p:nvGrpSpPr>
        <p:grpSpPr>
          <a:xfrm>
            <a:off x="4615473" y="1689798"/>
            <a:ext cx="420775" cy="418507"/>
            <a:chOff x="-4118225" y="3253275"/>
            <a:chExt cx="292225" cy="290650"/>
          </a:xfrm>
        </p:grpSpPr>
        <p:sp>
          <p:nvSpPr>
            <p:cNvPr id="8497" name="Google Shape;8497;p81"/>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1"/>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81"/>
          <p:cNvGrpSpPr/>
          <p:nvPr/>
        </p:nvGrpSpPr>
        <p:grpSpPr>
          <a:xfrm>
            <a:off x="4665924" y="2204922"/>
            <a:ext cx="319874" cy="420199"/>
            <a:chOff x="-4082800" y="3612425"/>
            <a:chExt cx="222150" cy="291825"/>
          </a:xfrm>
        </p:grpSpPr>
        <p:sp>
          <p:nvSpPr>
            <p:cNvPr id="8500" name="Google Shape;8500;p81"/>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1"/>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1"/>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81"/>
          <p:cNvGrpSpPr/>
          <p:nvPr/>
        </p:nvGrpSpPr>
        <p:grpSpPr>
          <a:xfrm>
            <a:off x="4627372" y="2769876"/>
            <a:ext cx="420775" cy="393561"/>
            <a:chOff x="-4118225" y="3990475"/>
            <a:chExt cx="292225" cy="273325"/>
          </a:xfrm>
        </p:grpSpPr>
        <p:sp>
          <p:nvSpPr>
            <p:cNvPr id="8504" name="Google Shape;8504;p81"/>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1"/>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81"/>
          <p:cNvGrpSpPr/>
          <p:nvPr/>
        </p:nvGrpSpPr>
        <p:grpSpPr>
          <a:xfrm>
            <a:off x="7338026" y="1688087"/>
            <a:ext cx="394713" cy="421927"/>
            <a:chOff x="-2312225" y="3238300"/>
            <a:chExt cx="274125" cy="293025"/>
          </a:xfrm>
        </p:grpSpPr>
        <p:sp>
          <p:nvSpPr>
            <p:cNvPr id="8509" name="Google Shape;8509;p81"/>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81"/>
          <p:cNvGrpSpPr/>
          <p:nvPr/>
        </p:nvGrpSpPr>
        <p:grpSpPr>
          <a:xfrm>
            <a:off x="7335742" y="2756825"/>
            <a:ext cx="423079" cy="419659"/>
            <a:chOff x="-2310650" y="3958175"/>
            <a:chExt cx="293825" cy="291450"/>
          </a:xfrm>
        </p:grpSpPr>
        <p:sp>
          <p:nvSpPr>
            <p:cNvPr id="8512" name="Google Shape;8512;p81"/>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1"/>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81"/>
          <p:cNvGrpSpPr/>
          <p:nvPr/>
        </p:nvGrpSpPr>
        <p:grpSpPr>
          <a:xfrm>
            <a:off x="4702603" y="3308459"/>
            <a:ext cx="424159" cy="419659"/>
            <a:chOff x="-1182750" y="3962900"/>
            <a:chExt cx="294575" cy="291450"/>
          </a:xfrm>
        </p:grpSpPr>
        <p:sp>
          <p:nvSpPr>
            <p:cNvPr id="8515" name="Google Shape;8515;p81"/>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1"/>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1"/>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81"/>
          <p:cNvGrpSpPr/>
          <p:nvPr/>
        </p:nvGrpSpPr>
        <p:grpSpPr>
          <a:xfrm>
            <a:off x="2455739" y="1689223"/>
            <a:ext cx="424195" cy="419659"/>
            <a:chOff x="-5611575" y="3272950"/>
            <a:chExt cx="294600" cy="291450"/>
          </a:xfrm>
        </p:grpSpPr>
        <p:sp>
          <p:nvSpPr>
            <p:cNvPr id="8523" name="Google Shape;8523;p81"/>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1"/>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1"/>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1"/>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81"/>
          <p:cNvGrpSpPr/>
          <p:nvPr/>
        </p:nvGrpSpPr>
        <p:grpSpPr>
          <a:xfrm>
            <a:off x="2455739" y="2205770"/>
            <a:ext cx="424195" cy="418507"/>
            <a:chOff x="-5613150" y="3632900"/>
            <a:chExt cx="294600" cy="290650"/>
          </a:xfrm>
        </p:grpSpPr>
        <p:sp>
          <p:nvSpPr>
            <p:cNvPr id="8529" name="Google Shape;8529;p81"/>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1"/>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81"/>
          <p:cNvGrpSpPr/>
          <p:nvPr/>
        </p:nvGrpSpPr>
        <p:grpSpPr>
          <a:xfrm>
            <a:off x="7324977" y="2153586"/>
            <a:ext cx="420811" cy="522864"/>
            <a:chOff x="-2310650" y="3525775"/>
            <a:chExt cx="292250" cy="363125"/>
          </a:xfrm>
        </p:grpSpPr>
        <p:sp>
          <p:nvSpPr>
            <p:cNvPr id="8532" name="Google Shape;8532;p81"/>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1"/>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1"/>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1"/>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81"/>
          <p:cNvGrpSpPr/>
          <p:nvPr/>
        </p:nvGrpSpPr>
        <p:grpSpPr>
          <a:xfrm>
            <a:off x="2467638" y="2756270"/>
            <a:ext cx="424195" cy="420775"/>
            <a:chOff x="-5613150" y="3991275"/>
            <a:chExt cx="294600" cy="292225"/>
          </a:xfrm>
        </p:grpSpPr>
        <p:sp>
          <p:nvSpPr>
            <p:cNvPr id="8537" name="Google Shape;8537;p81"/>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1"/>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1"/>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1"/>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1"/>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1"/>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1"/>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1"/>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81"/>
          <p:cNvGrpSpPr/>
          <p:nvPr/>
        </p:nvGrpSpPr>
        <p:grpSpPr>
          <a:xfrm>
            <a:off x="5139126" y="1689438"/>
            <a:ext cx="434634" cy="419227"/>
            <a:chOff x="-3768700" y="3253275"/>
            <a:chExt cx="301850" cy="291150"/>
          </a:xfrm>
        </p:grpSpPr>
        <p:sp>
          <p:nvSpPr>
            <p:cNvPr id="8547" name="Google Shape;8547;p81"/>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1"/>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1"/>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81"/>
          <p:cNvGrpSpPr/>
          <p:nvPr/>
        </p:nvGrpSpPr>
        <p:grpSpPr>
          <a:xfrm>
            <a:off x="5143209" y="2217090"/>
            <a:ext cx="426462" cy="395865"/>
            <a:chOff x="-3808700" y="3628950"/>
            <a:chExt cx="296175" cy="274925"/>
          </a:xfrm>
        </p:grpSpPr>
        <p:sp>
          <p:nvSpPr>
            <p:cNvPr id="8551" name="Google Shape;8551;p81"/>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1"/>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1"/>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81"/>
          <p:cNvGrpSpPr/>
          <p:nvPr/>
        </p:nvGrpSpPr>
        <p:grpSpPr>
          <a:xfrm>
            <a:off x="5208420" y="2756412"/>
            <a:ext cx="419443" cy="420487"/>
            <a:chOff x="-3771675" y="3971775"/>
            <a:chExt cx="291300" cy="292025"/>
          </a:xfrm>
        </p:grpSpPr>
        <p:sp>
          <p:nvSpPr>
            <p:cNvPr id="8555" name="Google Shape;8555;p81"/>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81"/>
          <p:cNvGrpSpPr/>
          <p:nvPr/>
        </p:nvGrpSpPr>
        <p:grpSpPr>
          <a:xfrm>
            <a:off x="7869864" y="1716461"/>
            <a:ext cx="420271" cy="320774"/>
            <a:chOff x="-1951475" y="3273100"/>
            <a:chExt cx="291875" cy="222775"/>
          </a:xfrm>
        </p:grpSpPr>
        <p:sp>
          <p:nvSpPr>
            <p:cNvPr id="8561" name="Google Shape;8561;p81"/>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1"/>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81"/>
          <p:cNvGrpSpPr/>
          <p:nvPr/>
        </p:nvGrpSpPr>
        <p:grpSpPr>
          <a:xfrm>
            <a:off x="7867344" y="2205191"/>
            <a:ext cx="425310" cy="419659"/>
            <a:chOff x="-1951475" y="3597450"/>
            <a:chExt cx="295375" cy="291450"/>
          </a:xfrm>
        </p:grpSpPr>
        <p:sp>
          <p:nvSpPr>
            <p:cNvPr id="8565" name="Google Shape;8565;p81"/>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1"/>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1"/>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81"/>
          <p:cNvGrpSpPr/>
          <p:nvPr/>
        </p:nvGrpSpPr>
        <p:grpSpPr>
          <a:xfrm>
            <a:off x="7869595" y="2756825"/>
            <a:ext cx="444605" cy="419659"/>
            <a:chOff x="-1960150" y="3956600"/>
            <a:chExt cx="308775" cy="291450"/>
          </a:xfrm>
        </p:grpSpPr>
        <p:sp>
          <p:nvSpPr>
            <p:cNvPr id="8570" name="Google Shape;8570;p81"/>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1"/>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81"/>
          <p:cNvGrpSpPr/>
          <p:nvPr/>
        </p:nvGrpSpPr>
        <p:grpSpPr>
          <a:xfrm>
            <a:off x="1923633" y="3307636"/>
            <a:ext cx="420775" cy="420775"/>
            <a:chOff x="-804700" y="3226500"/>
            <a:chExt cx="292225" cy="292225"/>
          </a:xfrm>
        </p:grpSpPr>
        <p:sp>
          <p:nvSpPr>
            <p:cNvPr id="8573" name="Google Shape;8573;p81"/>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1"/>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1"/>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1"/>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1"/>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1"/>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81"/>
          <p:cNvGrpSpPr/>
          <p:nvPr/>
        </p:nvGrpSpPr>
        <p:grpSpPr>
          <a:xfrm>
            <a:off x="3003724" y="1688647"/>
            <a:ext cx="420775" cy="420811"/>
            <a:chOff x="-5251625" y="3272950"/>
            <a:chExt cx="292225" cy="292250"/>
          </a:xfrm>
        </p:grpSpPr>
        <p:sp>
          <p:nvSpPr>
            <p:cNvPr id="8581" name="Google Shape;8581;p81"/>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1"/>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1"/>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81"/>
          <p:cNvGrpSpPr/>
          <p:nvPr/>
        </p:nvGrpSpPr>
        <p:grpSpPr>
          <a:xfrm>
            <a:off x="3000322" y="2204348"/>
            <a:ext cx="427578" cy="421351"/>
            <a:chOff x="-5254775" y="3631325"/>
            <a:chExt cx="296950" cy="292625"/>
          </a:xfrm>
        </p:grpSpPr>
        <p:sp>
          <p:nvSpPr>
            <p:cNvPr id="8585" name="Google Shape;8585;p81"/>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1"/>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1"/>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1"/>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1"/>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81"/>
          <p:cNvGrpSpPr/>
          <p:nvPr/>
        </p:nvGrpSpPr>
        <p:grpSpPr>
          <a:xfrm>
            <a:off x="3016181" y="2756270"/>
            <a:ext cx="419659" cy="420775"/>
            <a:chOff x="-5251625" y="3991275"/>
            <a:chExt cx="291450" cy="292225"/>
          </a:xfrm>
        </p:grpSpPr>
        <p:sp>
          <p:nvSpPr>
            <p:cNvPr id="8593" name="Google Shape;8593;p81"/>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81"/>
          <p:cNvGrpSpPr/>
          <p:nvPr/>
        </p:nvGrpSpPr>
        <p:grpSpPr>
          <a:xfrm>
            <a:off x="5756763" y="1689240"/>
            <a:ext cx="319874" cy="419623"/>
            <a:chOff x="-3365275" y="3253275"/>
            <a:chExt cx="222150" cy="291425"/>
          </a:xfrm>
        </p:grpSpPr>
        <p:sp>
          <p:nvSpPr>
            <p:cNvPr id="8599" name="Google Shape;8599;p81"/>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1"/>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81"/>
          <p:cNvGrpSpPr/>
          <p:nvPr/>
        </p:nvGrpSpPr>
        <p:grpSpPr>
          <a:xfrm>
            <a:off x="5730701" y="2204058"/>
            <a:ext cx="371998" cy="421927"/>
            <a:chOff x="-3383375" y="3611625"/>
            <a:chExt cx="258350" cy="293025"/>
          </a:xfrm>
        </p:grpSpPr>
        <p:sp>
          <p:nvSpPr>
            <p:cNvPr id="8602" name="Google Shape;8602;p81"/>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81"/>
          <p:cNvGrpSpPr/>
          <p:nvPr/>
        </p:nvGrpSpPr>
        <p:grpSpPr>
          <a:xfrm>
            <a:off x="5793050" y="2756826"/>
            <a:ext cx="271097" cy="419659"/>
            <a:chOff x="-3347950" y="3971575"/>
            <a:chExt cx="188275" cy="291450"/>
          </a:xfrm>
        </p:grpSpPr>
        <p:sp>
          <p:nvSpPr>
            <p:cNvPr id="8605" name="Google Shape;8605;p81"/>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1"/>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1"/>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81"/>
          <p:cNvGrpSpPr/>
          <p:nvPr/>
        </p:nvGrpSpPr>
        <p:grpSpPr>
          <a:xfrm>
            <a:off x="842909" y="3307061"/>
            <a:ext cx="371998" cy="421927"/>
            <a:chOff x="-1575775" y="3238300"/>
            <a:chExt cx="258350" cy="293025"/>
          </a:xfrm>
        </p:grpSpPr>
        <p:sp>
          <p:nvSpPr>
            <p:cNvPr id="8609" name="Google Shape;8609;p81"/>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1"/>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81"/>
          <p:cNvGrpSpPr/>
          <p:nvPr/>
        </p:nvGrpSpPr>
        <p:grpSpPr>
          <a:xfrm>
            <a:off x="2487807" y="3309051"/>
            <a:ext cx="423079" cy="424159"/>
            <a:chOff x="-1591550" y="3597475"/>
            <a:chExt cx="293825" cy="294575"/>
          </a:xfrm>
        </p:grpSpPr>
        <p:sp>
          <p:nvSpPr>
            <p:cNvPr id="8615" name="Google Shape;8615;p81"/>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81"/>
          <p:cNvGrpSpPr/>
          <p:nvPr/>
        </p:nvGrpSpPr>
        <p:grpSpPr>
          <a:xfrm>
            <a:off x="4137277" y="3318663"/>
            <a:ext cx="421927" cy="399248"/>
            <a:chOff x="-1592325" y="3957400"/>
            <a:chExt cx="293025" cy="277275"/>
          </a:xfrm>
        </p:grpSpPr>
        <p:sp>
          <p:nvSpPr>
            <p:cNvPr id="8619" name="Google Shape;8619;p81"/>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1"/>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1"/>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81"/>
          <p:cNvGrpSpPr/>
          <p:nvPr/>
        </p:nvGrpSpPr>
        <p:grpSpPr>
          <a:xfrm>
            <a:off x="3624147" y="3310744"/>
            <a:ext cx="369730" cy="420775"/>
            <a:chOff x="-778700" y="3612425"/>
            <a:chExt cx="256775" cy="292225"/>
          </a:xfrm>
        </p:grpSpPr>
        <p:sp>
          <p:nvSpPr>
            <p:cNvPr id="8624" name="Google Shape;8624;p81"/>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1"/>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1"/>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1"/>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1"/>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1"/>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81"/>
          <p:cNvGrpSpPr/>
          <p:nvPr/>
        </p:nvGrpSpPr>
        <p:grpSpPr>
          <a:xfrm>
            <a:off x="6095649" y="3828305"/>
            <a:ext cx="340731" cy="387641"/>
            <a:chOff x="7728464" y="1561258"/>
            <a:chExt cx="349719" cy="397866"/>
          </a:xfrm>
        </p:grpSpPr>
        <p:sp>
          <p:nvSpPr>
            <p:cNvPr id="8631" name="Google Shape;8631;p81"/>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1"/>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1"/>
          <p:cNvGrpSpPr/>
          <p:nvPr/>
        </p:nvGrpSpPr>
        <p:grpSpPr>
          <a:xfrm>
            <a:off x="4018617" y="3828305"/>
            <a:ext cx="387681" cy="387641"/>
            <a:chOff x="5611350" y="1561258"/>
            <a:chExt cx="397907" cy="397866"/>
          </a:xfrm>
        </p:grpSpPr>
        <p:sp>
          <p:nvSpPr>
            <p:cNvPr id="8634" name="Google Shape;8634;p81"/>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1"/>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1"/>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1"/>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81"/>
          <p:cNvGrpSpPr/>
          <p:nvPr/>
        </p:nvGrpSpPr>
        <p:grpSpPr>
          <a:xfrm>
            <a:off x="4537903" y="3925571"/>
            <a:ext cx="387610" cy="193109"/>
            <a:chOff x="6140660" y="1661097"/>
            <a:chExt cx="397835" cy="198202"/>
          </a:xfrm>
        </p:grpSpPr>
        <p:sp>
          <p:nvSpPr>
            <p:cNvPr id="8639" name="Google Shape;8639;p81"/>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1"/>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1"/>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1"/>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81"/>
          <p:cNvGrpSpPr/>
          <p:nvPr/>
        </p:nvGrpSpPr>
        <p:grpSpPr>
          <a:xfrm>
            <a:off x="5057118" y="3828305"/>
            <a:ext cx="387681" cy="387641"/>
            <a:chOff x="6669907" y="1561258"/>
            <a:chExt cx="397907" cy="397866"/>
          </a:xfrm>
        </p:grpSpPr>
        <p:sp>
          <p:nvSpPr>
            <p:cNvPr id="8644" name="Google Shape;8644;p81"/>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1"/>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1"/>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1"/>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1"/>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81"/>
          <p:cNvGrpSpPr/>
          <p:nvPr/>
        </p:nvGrpSpPr>
        <p:grpSpPr>
          <a:xfrm>
            <a:off x="1942348" y="3885842"/>
            <a:ext cx="387681" cy="272572"/>
            <a:chOff x="3386036" y="1746339"/>
            <a:chExt cx="397907" cy="279762"/>
          </a:xfrm>
        </p:grpSpPr>
        <p:sp>
          <p:nvSpPr>
            <p:cNvPr id="8650" name="Google Shape;8650;p81"/>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1"/>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81"/>
          <p:cNvGrpSpPr/>
          <p:nvPr/>
        </p:nvGrpSpPr>
        <p:grpSpPr>
          <a:xfrm>
            <a:off x="2980045" y="3828288"/>
            <a:ext cx="387681" cy="387681"/>
            <a:chOff x="4417380" y="1687279"/>
            <a:chExt cx="397907" cy="397907"/>
          </a:xfrm>
        </p:grpSpPr>
        <p:sp>
          <p:nvSpPr>
            <p:cNvPr id="8653" name="Google Shape;8653;p81"/>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1"/>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81"/>
          <p:cNvGrpSpPr/>
          <p:nvPr/>
        </p:nvGrpSpPr>
        <p:grpSpPr>
          <a:xfrm>
            <a:off x="7926526" y="3308537"/>
            <a:ext cx="387661" cy="387661"/>
            <a:chOff x="2869999" y="1687279"/>
            <a:chExt cx="397887" cy="397887"/>
          </a:xfrm>
        </p:grpSpPr>
        <p:sp>
          <p:nvSpPr>
            <p:cNvPr id="8656" name="Google Shape;8656;p81"/>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1"/>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81"/>
          <p:cNvGrpSpPr/>
          <p:nvPr/>
        </p:nvGrpSpPr>
        <p:grpSpPr>
          <a:xfrm>
            <a:off x="2461634" y="3828664"/>
            <a:ext cx="386807" cy="386929"/>
            <a:chOff x="3902887" y="1687655"/>
            <a:chExt cx="397010" cy="397135"/>
          </a:xfrm>
        </p:grpSpPr>
        <p:sp>
          <p:nvSpPr>
            <p:cNvPr id="8659" name="Google Shape;8659;p81"/>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1"/>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81"/>
          <p:cNvGrpSpPr/>
          <p:nvPr/>
        </p:nvGrpSpPr>
        <p:grpSpPr>
          <a:xfrm>
            <a:off x="3499331" y="3828344"/>
            <a:ext cx="387681" cy="387681"/>
            <a:chOff x="4933458" y="1687279"/>
            <a:chExt cx="397907" cy="397907"/>
          </a:xfrm>
        </p:grpSpPr>
        <p:sp>
          <p:nvSpPr>
            <p:cNvPr id="8662" name="Google Shape;8662;p81"/>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1"/>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1"/>
          <p:cNvGrpSpPr/>
          <p:nvPr/>
        </p:nvGrpSpPr>
        <p:grpSpPr>
          <a:xfrm>
            <a:off x="5273586" y="3308775"/>
            <a:ext cx="387681" cy="387661"/>
            <a:chOff x="266768" y="1721375"/>
            <a:chExt cx="397907" cy="397887"/>
          </a:xfrm>
        </p:grpSpPr>
        <p:sp>
          <p:nvSpPr>
            <p:cNvPr id="8665" name="Google Shape;8665;p8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81"/>
          <p:cNvGrpSpPr/>
          <p:nvPr/>
        </p:nvGrpSpPr>
        <p:grpSpPr>
          <a:xfrm>
            <a:off x="7395588" y="3308924"/>
            <a:ext cx="387539" cy="386888"/>
            <a:chOff x="2408992" y="1722875"/>
            <a:chExt cx="397761" cy="397093"/>
          </a:xfrm>
        </p:grpSpPr>
        <p:sp>
          <p:nvSpPr>
            <p:cNvPr id="8668" name="Google Shape;8668;p81"/>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1"/>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81"/>
          <p:cNvGrpSpPr/>
          <p:nvPr/>
        </p:nvGrpSpPr>
        <p:grpSpPr>
          <a:xfrm>
            <a:off x="5576404" y="3828305"/>
            <a:ext cx="387641" cy="387641"/>
            <a:chOff x="7199196" y="1561258"/>
            <a:chExt cx="397866" cy="397866"/>
          </a:xfrm>
        </p:grpSpPr>
        <p:sp>
          <p:nvSpPr>
            <p:cNvPr id="8671" name="Google Shape;8671;p81"/>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1"/>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1"/>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81"/>
          <p:cNvGrpSpPr/>
          <p:nvPr/>
        </p:nvGrpSpPr>
        <p:grpSpPr>
          <a:xfrm>
            <a:off x="6332282" y="3308537"/>
            <a:ext cx="387661" cy="387661"/>
            <a:chOff x="1379798" y="1723250"/>
            <a:chExt cx="397887" cy="397887"/>
          </a:xfrm>
        </p:grpSpPr>
        <p:sp>
          <p:nvSpPr>
            <p:cNvPr id="8675" name="Google Shape;8675;p81"/>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1"/>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1"/>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1"/>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81"/>
          <p:cNvGrpSpPr/>
          <p:nvPr/>
        </p:nvGrpSpPr>
        <p:grpSpPr>
          <a:xfrm>
            <a:off x="5801242" y="3308537"/>
            <a:ext cx="387641" cy="387661"/>
            <a:chOff x="864491" y="1723250"/>
            <a:chExt cx="397866" cy="397887"/>
          </a:xfrm>
        </p:grpSpPr>
        <p:sp>
          <p:nvSpPr>
            <p:cNvPr id="8680" name="Google Shape;8680;p8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3" name="Google Shape;8683;p81"/>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4" name="Google Shape;8684;p81"/>
          <p:cNvGrpSpPr/>
          <p:nvPr/>
        </p:nvGrpSpPr>
        <p:grpSpPr>
          <a:xfrm>
            <a:off x="6568070" y="3827060"/>
            <a:ext cx="388966" cy="388966"/>
            <a:chOff x="1190625" y="238125"/>
            <a:chExt cx="5235075" cy="5235075"/>
          </a:xfrm>
        </p:grpSpPr>
        <p:sp>
          <p:nvSpPr>
            <p:cNvPr id="8685" name="Google Shape;8685;p81"/>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1"/>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7" name="Google Shape;8687;p8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91"/>
        <p:cNvGrpSpPr/>
        <p:nvPr/>
      </p:nvGrpSpPr>
      <p:grpSpPr>
        <a:xfrm>
          <a:off x="0" y="0"/>
          <a:ext cx="0" cy="0"/>
          <a:chOff x="0" y="0"/>
          <a:chExt cx="0" cy="0"/>
        </a:xfrm>
      </p:grpSpPr>
      <p:pic>
        <p:nvPicPr>
          <p:cNvPr id="8692" name="Google Shape;8692;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grpSp>
        <p:nvGrpSpPr>
          <p:cNvPr id="590" name="Google Shape;590;p39"/>
          <p:cNvGrpSpPr/>
          <p:nvPr/>
        </p:nvGrpSpPr>
        <p:grpSpPr>
          <a:xfrm rot="-5400000">
            <a:off x="8185425" y="254050"/>
            <a:ext cx="791469" cy="739694"/>
            <a:chOff x="8352525" y="3155950"/>
            <a:chExt cx="791469" cy="739694"/>
          </a:xfrm>
        </p:grpSpPr>
        <p:sp>
          <p:nvSpPr>
            <p:cNvPr id="591" name="Google Shape;591;p39"/>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9"/>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9"/>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781B979D-BEB0-FD3E-E7AC-FB6357B3E7A9}"/>
              </a:ext>
            </a:extLst>
          </p:cNvPr>
          <p:cNvSpPr>
            <a:spLocks noGrp="1"/>
          </p:cNvSpPr>
          <p:nvPr>
            <p:ph type="title"/>
          </p:nvPr>
        </p:nvSpPr>
        <p:spPr/>
        <p:txBody>
          <a:bodyPr/>
          <a:lstStyle/>
          <a:p>
            <a:r>
              <a:rPr lang="en-US" dirty="0"/>
              <a:t> </a:t>
            </a:r>
            <a:endParaRPr lang="en-NG" dirty="0"/>
          </a:p>
        </p:txBody>
      </p:sp>
      <p:sp>
        <p:nvSpPr>
          <p:cNvPr id="13" name="TextBox 12">
            <a:extLst>
              <a:ext uri="{FF2B5EF4-FFF2-40B4-BE49-F238E27FC236}">
                <a16:creationId xmlns:a16="http://schemas.microsoft.com/office/drawing/2014/main" id="{7CD15B27-D4E0-2251-F12C-C48E3EA34CA0}"/>
              </a:ext>
            </a:extLst>
          </p:cNvPr>
          <p:cNvSpPr txBox="1"/>
          <p:nvPr/>
        </p:nvSpPr>
        <p:spPr>
          <a:xfrm>
            <a:off x="712836" y="426723"/>
            <a:ext cx="7794350" cy="1341136"/>
          </a:xfrm>
          <a:prstGeom prst="rect">
            <a:avLst/>
          </a:prstGeom>
          <a:noFill/>
        </p:spPr>
        <p:txBody>
          <a:bodyPr wrap="square">
            <a:spAutoFit/>
          </a:bodyPr>
          <a:lstStyle/>
          <a:p>
            <a:pPr marL="0" marR="0">
              <a:lnSpc>
                <a:spcPct val="107000"/>
              </a:lnSpc>
              <a:spcBef>
                <a:spcPts val="0"/>
              </a:spcBef>
              <a:spcAft>
                <a:spcPts val="800"/>
              </a:spcAft>
            </a:pPr>
            <a:r>
              <a:rPr lang="en-NG" sz="1600" b="1" kern="100" dirty="0">
                <a:effectLst/>
                <a:latin typeface="Calibri" panose="020F0502020204030204" pitchFamily="34" charset="0"/>
                <a:ea typeface="Calibri" panose="020F0502020204030204" pitchFamily="34" charset="0"/>
                <a:cs typeface="Times New Roman" panose="02020603050405020304" pitchFamily="18" charset="0"/>
              </a:rPr>
              <a:t>Advanced SQL</a:t>
            </a:r>
          </a:p>
          <a:p>
            <a:pPr marL="0" marR="0">
              <a:lnSpc>
                <a:spcPct val="107000"/>
              </a:lnSpc>
              <a:spcBef>
                <a:spcPts val="0"/>
              </a:spcBef>
              <a:spcAft>
                <a:spcPts val="800"/>
              </a:spcAft>
            </a:pPr>
            <a:r>
              <a:rPr lang="en-NG" sz="2000" kern="100" dirty="0">
                <a:effectLst/>
                <a:latin typeface="Calibri" panose="020F0502020204030204" pitchFamily="34" charset="0"/>
                <a:ea typeface="Calibri" panose="020F0502020204030204" pitchFamily="34" charset="0"/>
                <a:cs typeface="Times New Roman" panose="02020603050405020304" pitchFamily="18" charset="0"/>
              </a:rPr>
              <a:t>Joins</a:t>
            </a:r>
            <a:endParaRPr lang="en-NG"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l">
              <a:lnSpc>
                <a:spcPct val="107000"/>
              </a:lnSpc>
              <a:spcBef>
                <a:spcPts val="0"/>
              </a:spcBef>
              <a:spcAft>
                <a:spcPts val="800"/>
              </a:spcAft>
            </a:pPr>
            <a:r>
              <a:rPr lang="en-NG" sz="1400" kern="100" dirty="0">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SQL supports different types of joins to combine data from multiple tables. Common join types include INNER JOIN, LEFT JOIN, RIGHT JOIN, and FULL JOIN.</a:t>
            </a:r>
            <a:endParaRPr lang="en-NG"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5" name="Picture 14">
            <a:extLst>
              <a:ext uri="{FF2B5EF4-FFF2-40B4-BE49-F238E27FC236}">
                <a16:creationId xmlns:a16="http://schemas.microsoft.com/office/drawing/2014/main" id="{28BC21D0-F4B5-404E-DABB-0414091D0471}"/>
              </a:ext>
            </a:extLst>
          </p:cNvPr>
          <p:cNvPicPr>
            <a:picLocks noChangeAspect="1"/>
          </p:cNvPicPr>
          <p:nvPr/>
        </p:nvPicPr>
        <p:blipFill>
          <a:blip r:embed="rId3"/>
          <a:stretch>
            <a:fillRect/>
          </a:stretch>
        </p:blipFill>
        <p:spPr>
          <a:xfrm>
            <a:off x="720000" y="1678442"/>
            <a:ext cx="5623085" cy="358407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grpSp>
        <p:nvGrpSpPr>
          <p:cNvPr id="626" name="Google Shape;626;p40"/>
          <p:cNvGrpSpPr/>
          <p:nvPr/>
        </p:nvGrpSpPr>
        <p:grpSpPr>
          <a:xfrm rot="10800000">
            <a:off x="822816" y="253165"/>
            <a:ext cx="604586" cy="572671"/>
            <a:chOff x="5397450" y="983750"/>
            <a:chExt cx="780917" cy="739694"/>
          </a:xfrm>
        </p:grpSpPr>
        <p:sp>
          <p:nvSpPr>
            <p:cNvPr id="627" name="Google Shape;627;p40"/>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0"/>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0"/>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40"/>
          <p:cNvGrpSpPr/>
          <p:nvPr/>
        </p:nvGrpSpPr>
        <p:grpSpPr>
          <a:xfrm rot="-5400000">
            <a:off x="8106250" y="4172925"/>
            <a:ext cx="791469" cy="739694"/>
            <a:chOff x="8352525" y="3155950"/>
            <a:chExt cx="791469" cy="739694"/>
          </a:xfrm>
        </p:grpSpPr>
        <p:sp>
          <p:nvSpPr>
            <p:cNvPr id="631" name="Google Shape;631;p40"/>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0"/>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0"/>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40"/>
          <p:cNvGrpSpPr/>
          <p:nvPr/>
        </p:nvGrpSpPr>
        <p:grpSpPr>
          <a:xfrm rot="5400000">
            <a:off x="413963" y="4058175"/>
            <a:ext cx="150451" cy="512600"/>
            <a:chOff x="2990775" y="3601075"/>
            <a:chExt cx="150451" cy="512600"/>
          </a:xfrm>
        </p:grpSpPr>
        <p:sp>
          <p:nvSpPr>
            <p:cNvPr id="635" name="Google Shape;635;p40"/>
            <p:cNvSpPr/>
            <p:nvPr/>
          </p:nvSpPr>
          <p:spPr>
            <a:xfrm>
              <a:off x="2990775" y="4059117"/>
              <a:ext cx="54811" cy="54558"/>
            </a:xfrm>
            <a:custGeom>
              <a:avLst/>
              <a:gdLst/>
              <a:ahLst/>
              <a:cxnLst/>
              <a:rect l="l" t="t" r="r" b="b"/>
              <a:pathLst>
                <a:path w="1082" h="1077" extrusionOk="0">
                  <a:moveTo>
                    <a:pt x="539" y="1"/>
                  </a:moveTo>
                  <a:cubicBezTo>
                    <a:pt x="239" y="1"/>
                    <a:pt x="1" y="239"/>
                    <a:pt x="1" y="539"/>
                  </a:cubicBezTo>
                  <a:cubicBezTo>
                    <a:pt x="1" y="838"/>
                    <a:pt x="239" y="1076"/>
                    <a:pt x="539" y="1076"/>
                  </a:cubicBezTo>
                  <a:cubicBezTo>
                    <a:pt x="838" y="1076"/>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0"/>
            <p:cNvSpPr/>
            <p:nvPr/>
          </p:nvSpPr>
          <p:spPr>
            <a:xfrm>
              <a:off x="2990775" y="3944480"/>
              <a:ext cx="54811" cy="54811"/>
            </a:xfrm>
            <a:custGeom>
              <a:avLst/>
              <a:gdLst/>
              <a:ahLst/>
              <a:cxnLst/>
              <a:rect l="l" t="t" r="r" b="b"/>
              <a:pathLst>
                <a:path w="1082" h="1082" extrusionOk="0">
                  <a:moveTo>
                    <a:pt x="539" y="1"/>
                  </a:moveTo>
                  <a:cubicBezTo>
                    <a:pt x="239" y="1"/>
                    <a:pt x="1" y="244"/>
                    <a:pt x="1" y="544"/>
                  </a:cubicBezTo>
                  <a:cubicBezTo>
                    <a:pt x="1" y="838"/>
                    <a:pt x="239" y="1082"/>
                    <a:pt x="539" y="1082"/>
                  </a:cubicBezTo>
                  <a:cubicBezTo>
                    <a:pt x="838" y="1082"/>
                    <a:pt x="1082" y="838"/>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0"/>
            <p:cNvSpPr/>
            <p:nvPr/>
          </p:nvSpPr>
          <p:spPr>
            <a:xfrm>
              <a:off x="2990775" y="3830096"/>
              <a:ext cx="54811" cy="54811"/>
            </a:xfrm>
            <a:custGeom>
              <a:avLst/>
              <a:gdLst/>
              <a:ahLst/>
              <a:cxnLst/>
              <a:rect l="l" t="t" r="r" b="b"/>
              <a:pathLst>
                <a:path w="1082" h="1082" extrusionOk="0">
                  <a:moveTo>
                    <a:pt x="539" y="1"/>
                  </a:moveTo>
                  <a:cubicBezTo>
                    <a:pt x="239" y="1"/>
                    <a:pt x="1" y="244"/>
                    <a:pt x="1" y="539"/>
                  </a:cubicBezTo>
                  <a:cubicBezTo>
                    <a:pt x="1" y="838"/>
                    <a:pt x="239" y="1082"/>
                    <a:pt x="539" y="1082"/>
                  </a:cubicBezTo>
                  <a:cubicBezTo>
                    <a:pt x="838" y="1082"/>
                    <a:pt x="1082" y="838"/>
                    <a:pt x="1082" y="539"/>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0"/>
            <p:cNvSpPr/>
            <p:nvPr/>
          </p:nvSpPr>
          <p:spPr>
            <a:xfrm>
              <a:off x="2990775" y="3715712"/>
              <a:ext cx="54811" cy="54558"/>
            </a:xfrm>
            <a:custGeom>
              <a:avLst/>
              <a:gdLst/>
              <a:ahLst/>
              <a:cxnLst/>
              <a:rect l="l" t="t" r="r" b="b"/>
              <a:pathLst>
                <a:path w="1082" h="1077" extrusionOk="0">
                  <a:moveTo>
                    <a:pt x="539" y="1"/>
                  </a:moveTo>
                  <a:cubicBezTo>
                    <a:pt x="239" y="1"/>
                    <a:pt x="1" y="239"/>
                    <a:pt x="1" y="539"/>
                  </a:cubicBezTo>
                  <a:cubicBezTo>
                    <a:pt x="1" y="838"/>
                    <a:pt x="239" y="1077"/>
                    <a:pt x="539" y="1077"/>
                  </a:cubicBezTo>
                  <a:cubicBezTo>
                    <a:pt x="838" y="1077"/>
                    <a:pt x="1082" y="838"/>
                    <a:pt x="1082" y="539"/>
                  </a:cubicBezTo>
                  <a:cubicBezTo>
                    <a:pt x="1082" y="239"/>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0"/>
            <p:cNvSpPr/>
            <p:nvPr/>
          </p:nvSpPr>
          <p:spPr>
            <a:xfrm>
              <a:off x="2990775" y="3601075"/>
              <a:ext cx="54811" cy="54811"/>
            </a:xfrm>
            <a:custGeom>
              <a:avLst/>
              <a:gdLst/>
              <a:ahLst/>
              <a:cxnLst/>
              <a:rect l="l" t="t" r="r" b="b"/>
              <a:pathLst>
                <a:path w="1082" h="1082" extrusionOk="0">
                  <a:moveTo>
                    <a:pt x="539" y="1"/>
                  </a:moveTo>
                  <a:cubicBezTo>
                    <a:pt x="239" y="1"/>
                    <a:pt x="1" y="244"/>
                    <a:pt x="1" y="544"/>
                  </a:cubicBezTo>
                  <a:cubicBezTo>
                    <a:pt x="1" y="843"/>
                    <a:pt x="239" y="1082"/>
                    <a:pt x="539" y="1082"/>
                  </a:cubicBezTo>
                  <a:cubicBezTo>
                    <a:pt x="838" y="1082"/>
                    <a:pt x="1082" y="843"/>
                    <a:pt x="1082" y="544"/>
                  </a:cubicBezTo>
                  <a:cubicBezTo>
                    <a:pt x="1082" y="244"/>
                    <a:pt x="838" y="1"/>
                    <a:pt x="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0"/>
            <p:cNvSpPr/>
            <p:nvPr/>
          </p:nvSpPr>
          <p:spPr>
            <a:xfrm>
              <a:off x="3085908" y="4059117"/>
              <a:ext cx="54761" cy="54558"/>
            </a:xfrm>
            <a:custGeom>
              <a:avLst/>
              <a:gdLst/>
              <a:ahLst/>
              <a:cxnLst/>
              <a:rect l="l" t="t" r="r" b="b"/>
              <a:pathLst>
                <a:path w="1081" h="1077" extrusionOk="0">
                  <a:moveTo>
                    <a:pt x="543" y="1"/>
                  </a:moveTo>
                  <a:cubicBezTo>
                    <a:pt x="244" y="1"/>
                    <a:pt x="0" y="239"/>
                    <a:pt x="0" y="539"/>
                  </a:cubicBezTo>
                  <a:cubicBezTo>
                    <a:pt x="0" y="838"/>
                    <a:pt x="244" y="1076"/>
                    <a:pt x="543" y="1076"/>
                  </a:cubicBezTo>
                  <a:cubicBezTo>
                    <a:pt x="843" y="1076"/>
                    <a:pt x="1081" y="838"/>
                    <a:pt x="1081" y="539"/>
                  </a:cubicBezTo>
                  <a:cubicBezTo>
                    <a:pt x="1081" y="239"/>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0"/>
            <p:cNvSpPr/>
            <p:nvPr/>
          </p:nvSpPr>
          <p:spPr>
            <a:xfrm>
              <a:off x="3085908" y="3944480"/>
              <a:ext cx="54761" cy="54811"/>
            </a:xfrm>
            <a:custGeom>
              <a:avLst/>
              <a:gdLst/>
              <a:ahLst/>
              <a:cxnLst/>
              <a:rect l="l" t="t" r="r" b="b"/>
              <a:pathLst>
                <a:path w="1081" h="1082" extrusionOk="0">
                  <a:moveTo>
                    <a:pt x="543" y="1"/>
                  </a:moveTo>
                  <a:cubicBezTo>
                    <a:pt x="244" y="1"/>
                    <a:pt x="0" y="244"/>
                    <a:pt x="0" y="544"/>
                  </a:cubicBezTo>
                  <a:cubicBezTo>
                    <a:pt x="0" y="838"/>
                    <a:pt x="244" y="1082"/>
                    <a:pt x="543" y="1082"/>
                  </a:cubicBezTo>
                  <a:cubicBezTo>
                    <a:pt x="843" y="1082"/>
                    <a:pt x="1081" y="838"/>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0"/>
            <p:cNvSpPr/>
            <p:nvPr/>
          </p:nvSpPr>
          <p:spPr>
            <a:xfrm>
              <a:off x="3085655" y="3830096"/>
              <a:ext cx="55571" cy="54811"/>
            </a:xfrm>
            <a:custGeom>
              <a:avLst/>
              <a:gdLst/>
              <a:ahLst/>
              <a:cxnLst/>
              <a:rect l="l" t="t" r="r" b="b"/>
              <a:pathLst>
                <a:path w="1097" h="1082" extrusionOk="0">
                  <a:moveTo>
                    <a:pt x="547" y="1"/>
                  </a:moveTo>
                  <a:cubicBezTo>
                    <a:pt x="544" y="1"/>
                    <a:pt x="541" y="1"/>
                    <a:pt x="538" y="1"/>
                  </a:cubicBezTo>
                  <a:cubicBezTo>
                    <a:pt x="239" y="6"/>
                    <a:pt x="0" y="255"/>
                    <a:pt x="5" y="554"/>
                  </a:cubicBezTo>
                  <a:cubicBezTo>
                    <a:pt x="15" y="845"/>
                    <a:pt x="254" y="1082"/>
                    <a:pt x="549" y="1082"/>
                  </a:cubicBezTo>
                  <a:cubicBezTo>
                    <a:pt x="552" y="1082"/>
                    <a:pt x="555" y="1082"/>
                    <a:pt x="558" y="1082"/>
                  </a:cubicBezTo>
                  <a:cubicBezTo>
                    <a:pt x="858" y="1077"/>
                    <a:pt x="1096" y="828"/>
                    <a:pt x="1086" y="529"/>
                  </a:cubicBezTo>
                  <a:cubicBezTo>
                    <a:pt x="1081" y="232"/>
                    <a:pt x="838" y="1"/>
                    <a:pt x="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0"/>
            <p:cNvSpPr/>
            <p:nvPr/>
          </p:nvSpPr>
          <p:spPr>
            <a:xfrm>
              <a:off x="3085655" y="3715712"/>
              <a:ext cx="55571" cy="54558"/>
            </a:xfrm>
            <a:custGeom>
              <a:avLst/>
              <a:gdLst/>
              <a:ahLst/>
              <a:cxnLst/>
              <a:rect l="l" t="t" r="r" b="b"/>
              <a:pathLst>
                <a:path w="1097" h="1077" extrusionOk="0">
                  <a:moveTo>
                    <a:pt x="545" y="1"/>
                  </a:moveTo>
                  <a:cubicBezTo>
                    <a:pt x="254" y="1"/>
                    <a:pt x="15" y="230"/>
                    <a:pt x="5" y="524"/>
                  </a:cubicBezTo>
                  <a:cubicBezTo>
                    <a:pt x="0" y="823"/>
                    <a:pt x="234" y="1072"/>
                    <a:pt x="533" y="1077"/>
                  </a:cubicBezTo>
                  <a:cubicBezTo>
                    <a:pt x="539" y="1077"/>
                    <a:pt x="545" y="1077"/>
                    <a:pt x="552" y="1077"/>
                  </a:cubicBezTo>
                  <a:cubicBezTo>
                    <a:pt x="843" y="1077"/>
                    <a:pt x="1081" y="847"/>
                    <a:pt x="1086" y="554"/>
                  </a:cubicBezTo>
                  <a:cubicBezTo>
                    <a:pt x="1096" y="255"/>
                    <a:pt x="863" y="6"/>
                    <a:pt x="563" y="1"/>
                  </a:cubicBezTo>
                  <a:cubicBezTo>
                    <a:pt x="557" y="1"/>
                    <a:pt x="551"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0"/>
            <p:cNvSpPr/>
            <p:nvPr/>
          </p:nvSpPr>
          <p:spPr>
            <a:xfrm>
              <a:off x="3085908" y="3601075"/>
              <a:ext cx="54761" cy="54811"/>
            </a:xfrm>
            <a:custGeom>
              <a:avLst/>
              <a:gdLst/>
              <a:ahLst/>
              <a:cxnLst/>
              <a:rect l="l" t="t" r="r" b="b"/>
              <a:pathLst>
                <a:path w="1081" h="1082" extrusionOk="0">
                  <a:moveTo>
                    <a:pt x="543" y="1"/>
                  </a:moveTo>
                  <a:cubicBezTo>
                    <a:pt x="244" y="1"/>
                    <a:pt x="0" y="244"/>
                    <a:pt x="0" y="544"/>
                  </a:cubicBezTo>
                  <a:cubicBezTo>
                    <a:pt x="0" y="843"/>
                    <a:pt x="244" y="1082"/>
                    <a:pt x="543" y="1082"/>
                  </a:cubicBezTo>
                  <a:cubicBezTo>
                    <a:pt x="843" y="1082"/>
                    <a:pt x="1081" y="843"/>
                    <a:pt x="1081" y="544"/>
                  </a:cubicBezTo>
                  <a:cubicBezTo>
                    <a:pt x="1081" y="244"/>
                    <a:pt x="843" y="1"/>
                    <a:pt x="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TextBox 14">
            <a:extLst>
              <a:ext uri="{FF2B5EF4-FFF2-40B4-BE49-F238E27FC236}">
                <a16:creationId xmlns:a16="http://schemas.microsoft.com/office/drawing/2014/main" id="{FFCE4C54-295B-86C2-6099-B46F9FAF6358}"/>
              </a:ext>
            </a:extLst>
          </p:cNvPr>
          <p:cNvSpPr txBox="1"/>
          <p:nvPr/>
        </p:nvSpPr>
        <p:spPr>
          <a:xfrm>
            <a:off x="1382864" y="348684"/>
            <a:ext cx="6828366" cy="909223"/>
          </a:xfrm>
          <a:prstGeom prst="rect">
            <a:avLst/>
          </a:prstGeom>
          <a:noFill/>
        </p:spPr>
        <p:txBody>
          <a:bodyPr wrap="square">
            <a:spAutoFit/>
          </a:bodyPr>
          <a:lstStyle/>
          <a:p>
            <a:pPr marL="0" marR="0">
              <a:lnSpc>
                <a:spcPct val="107000"/>
              </a:lnSpc>
              <a:spcBef>
                <a:spcPts val="0"/>
              </a:spcBef>
              <a:spcAft>
                <a:spcPts val="800"/>
              </a:spcAft>
            </a:pPr>
            <a:r>
              <a:rPr lang="en-NG" sz="1600" kern="1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Aggregation Functions</a:t>
            </a:r>
          </a:p>
          <a:p>
            <a:pPr marL="0" marR="0" algn="l">
              <a:lnSpc>
                <a:spcPct val="107000"/>
              </a:lnSpc>
              <a:spcBef>
                <a:spcPts val="0"/>
              </a:spcBef>
              <a:spcAft>
                <a:spcPts val="800"/>
              </a:spcAft>
            </a:pPr>
            <a:r>
              <a:rPr lang="en-NG" sz="1400" kern="100" dirty="0">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SQL provides aggregation functions such as SUM, AVG, COUNT, MIN, and MAX. These functions allow you to perform calculations on groups of data.</a:t>
            </a:r>
            <a:endParaRPr lang="en-NG"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9" name="Picture 18">
            <a:extLst>
              <a:ext uri="{FF2B5EF4-FFF2-40B4-BE49-F238E27FC236}">
                <a16:creationId xmlns:a16="http://schemas.microsoft.com/office/drawing/2014/main" id="{32BC1771-C84A-2BE5-9E7F-A783A2320D02}"/>
              </a:ext>
            </a:extLst>
          </p:cNvPr>
          <p:cNvPicPr>
            <a:picLocks noChangeAspect="1"/>
          </p:cNvPicPr>
          <p:nvPr/>
        </p:nvPicPr>
        <p:blipFill>
          <a:blip r:embed="rId3"/>
          <a:stretch>
            <a:fillRect/>
          </a:stretch>
        </p:blipFill>
        <p:spPr>
          <a:xfrm>
            <a:off x="822815" y="1257907"/>
            <a:ext cx="5912154" cy="1181161"/>
          </a:xfrm>
          <a:prstGeom prst="rect">
            <a:avLst/>
          </a:prstGeom>
        </p:spPr>
      </p:pic>
      <p:sp>
        <p:nvSpPr>
          <p:cNvPr id="21" name="TextBox 20">
            <a:extLst>
              <a:ext uri="{FF2B5EF4-FFF2-40B4-BE49-F238E27FC236}">
                <a16:creationId xmlns:a16="http://schemas.microsoft.com/office/drawing/2014/main" id="{3A61CE81-9551-6383-17DB-6ACB48C850E9}"/>
              </a:ext>
            </a:extLst>
          </p:cNvPr>
          <p:cNvSpPr txBox="1"/>
          <p:nvPr/>
        </p:nvSpPr>
        <p:spPr>
          <a:xfrm>
            <a:off x="805588" y="2571750"/>
            <a:ext cx="6828366" cy="942117"/>
          </a:xfrm>
          <a:prstGeom prst="rect">
            <a:avLst/>
          </a:prstGeom>
          <a:noFill/>
        </p:spPr>
        <p:txBody>
          <a:bodyPr wrap="square">
            <a:spAutoFit/>
          </a:bodyPr>
          <a:lstStyle/>
          <a:p>
            <a:pPr marL="0" marR="0">
              <a:lnSpc>
                <a:spcPct val="107000"/>
              </a:lnSpc>
              <a:spcBef>
                <a:spcPts val="0"/>
              </a:spcBef>
              <a:spcAft>
                <a:spcPts val="800"/>
              </a:spcAft>
            </a:pPr>
            <a:r>
              <a:rPr lang="en-NG" sz="1800" kern="100" dirty="0">
                <a:effectLst/>
                <a:latin typeface="Calibri" panose="020F0502020204030204" pitchFamily="34" charset="0"/>
                <a:ea typeface="Calibri" panose="020F0502020204030204" pitchFamily="34" charset="0"/>
                <a:cs typeface="Times New Roman" panose="02020603050405020304" pitchFamily="18" charset="0"/>
              </a:rPr>
              <a:t>Subqueries</a:t>
            </a:r>
          </a:p>
          <a:p>
            <a:pPr marL="0" marR="0" algn="l">
              <a:lnSpc>
                <a:spcPct val="107000"/>
              </a:lnSpc>
              <a:spcBef>
                <a:spcPts val="0"/>
              </a:spcBef>
              <a:spcAft>
                <a:spcPts val="800"/>
              </a:spcAft>
            </a:pPr>
            <a:r>
              <a:rPr lang="en-NG" sz="1400" kern="100" dirty="0">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A subquery is a query nested within another query. Subqueries can be used to retrieve data for conditions based on the result of another query.</a:t>
            </a:r>
            <a:endParaRPr lang="en-NG"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3" name="Picture 22">
            <a:extLst>
              <a:ext uri="{FF2B5EF4-FFF2-40B4-BE49-F238E27FC236}">
                <a16:creationId xmlns:a16="http://schemas.microsoft.com/office/drawing/2014/main" id="{F8F8C541-55D1-5861-42AC-C9484158BAF9}"/>
              </a:ext>
            </a:extLst>
          </p:cNvPr>
          <p:cNvPicPr>
            <a:picLocks noChangeAspect="1"/>
          </p:cNvPicPr>
          <p:nvPr/>
        </p:nvPicPr>
        <p:blipFill>
          <a:blip r:embed="rId4"/>
          <a:stretch>
            <a:fillRect/>
          </a:stretch>
        </p:blipFill>
        <p:spPr>
          <a:xfrm>
            <a:off x="805061" y="3513867"/>
            <a:ext cx="6153466" cy="113035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grpSp>
        <p:nvGrpSpPr>
          <p:cNvPr id="670" name="Google Shape;670;p41"/>
          <p:cNvGrpSpPr/>
          <p:nvPr/>
        </p:nvGrpSpPr>
        <p:grpSpPr>
          <a:xfrm rot="5400000">
            <a:off x="227813" y="1602600"/>
            <a:ext cx="791469" cy="739694"/>
            <a:chOff x="8352525" y="3155950"/>
            <a:chExt cx="791469" cy="739694"/>
          </a:xfrm>
        </p:grpSpPr>
        <p:sp>
          <p:nvSpPr>
            <p:cNvPr id="671" name="Google Shape;671;p41"/>
            <p:cNvSpPr/>
            <p:nvPr/>
          </p:nvSpPr>
          <p:spPr>
            <a:xfrm>
              <a:off x="8404300" y="31559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1"/>
            <p:cNvSpPr/>
            <p:nvPr/>
          </p:nvSpPr>
          <p:spPr>
            <a:xfrm>
              <a:off x="8505100" y="32567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lt1"/>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1"/>
            <p:cNvSpPr/>
            <p:nvPr/>
          </p:nvSpPr>
          <p:spPr>
            <a:xfrm>
              <a:off x="8352525" y="3636813"/>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41"/>
          <p:cNvGrpSpPr/>
          <p:nvPr/>
        </p:nvGrpSpPr>
        <p:grpSpPr>
          <a:xfrm>
            <a:off x="8208529" y="3363173"/>
            <a:ext cx="604586" cy="572671"/>
            <a:chOff x="5397450" y="983750"/>
            <a:chExt cx="780917" cy="739694"/>
          </a:xfrm>
        </p:grpSpPr>
        <p:sp>
          <p:nvSpPr>
            <p:cNvPr id="675" name="Google Shape;675;p41"/>
            <p:cNvSpPr/>
            <p:nvPr/>
          </p:nvSpPr>
          <p:spPr>
            <a:xfrm>
              <a:off x="5397450" y="983750"/>
              <a:ext cx="739694" cy="7396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952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1"/>
            <p:cNvSpPr/>
            <p:nvPr/>
          </p:nvSpPr>
          <p:spPr>
            <a:xfrm>
              <a:off x="5498250" y="1084550"/>
              <a:ext cx="538094" cy="538094"/>
            </a:xfrm>
            <a:custGeom>
              <a:avLst/>
              <a:gdLst/>
              <a:ahLst/>
              <a:cxnLst/>
              <a:rect l="l" t="t" r="r" b="b"/>
              <a:pathLst>
                <a:path w="13726" h="13726" extrusionOk="0">
                  <a:moveTo>
                    <a:pt x="6865" y="0"/>
                  </a:moveTo>
                  <a:cubicBezTo>
                    <a:pt x="3075" y="0"/>
                    <a:pt x="0" y="3070"/>
                    <a:pt x="0" y="6861"/>
                  </a:cubicBezTo>
                  <a:cubicBezTo>
                    <a:pt x="0" y="10656"/>
                    <a:pt x="3075" y="13726"/>
                    <a:pt x="6865" y="13726"/>
                  </a:cubicBezTo>
                  <a:cubicBezTo>
                    <a:pt x="10656" y="13726"/>
                    <a:pt x="13725" y="10656"/>
                    <a:pt x="13725" y="6861"/>
                  </a:cubicBezTo>
                  <a:cubicBezTo>
                    <a:pt x="13725" y="3070"/>
                    <a:pt x="10656" y="0"/>
                    <a:pt x="6865" y="0"/>
                  </a:cubicBezTo>
                  <a:close/>
                </a:path>
              </a:pathLst>
            </a:custGeom>
            <a:solidFill>
              <a:schemeClr val="dk2"/>
            </a:solidFill>
            <a:ln>
              <a:noFill/>
            </a:ln>
            <a:effectLst>
              <a:outerShdw blurRad="142875" dist="47625"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1"/>
            <p:cNvSpPr/>
            <p:nvPr/>
          </p:nvSpPr>
          <p:spPr>
            <a:xfrm>
              <a:off x="5926700" y="983750"/>
              <a:ext cx="251667" cy="251667"/>
            </a:xfrm>
            <a:custGeom>
              <a:avLst/>
              <a:gdLst/>
              <a:ahLst/>
              <a:cxnLst/>
              <a:rect l="l" t="t" r="r" b="b"/>
              <a:pathLst>
                <a:path w="15523" h="15523" extrusionOk="0">
                  <a:moveTo>
                    <a:pt x="7759" y="1"/>
                  </a:moveTo>
                  <a:cubicBezTo>
                    <a:pt x="6755" y="5942"/>
                    <a:pt x="5938" y="6759"/>
                    <a:pt x="1" y="7764"/>
                  </a:cubicBezTo>
                  <a:cubicBezTo>
                    <a:pt x="5938" y="8769"/>
                    <a:pt x="6755" y="9585"/>
                    <a:pt x="7759" y="15522"/>
                  </a:cubicBezTo>
                  <a:cubicBezTo>
                    <a:pt x="8764" y="9585"/>
                    <a:pt x="9581" y="8769"/>
                    <a:pt x="15522" y="7764"/>
                  </a:cubicBezTo>
                  <a:cubicBezTo>
                    <a:pt x="9581" y="6759"/>
                    <a:pt x="8764" y="5942"/>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Subtitle 14">
            <a:extLst>
              <a:ext uri="{FF2B5EF4-FFF2-40B4-BE49-F238E27FC236}">
                <a16:creationId xmlns:a16="http://schemas.microsoft.com/office/drawing/2014/main" id="{BB8C32CB-206D-362F-940A-C252FD95AFA4}"/>
              </a:ext>
            </a:extLst>
          </p:cNvPr>
          <p:cNvSpPr>
            <a:spLocks noGrp="1"/>
          </p:cNvSpPr>
          <p:nvPr>
            <p:ph type="subTitle" idx="3"/>
          </p:nvPr>
        </p:nvSpPr>
        <p:spPr>
          <a:xfrm>
            <a:off x="3135142" y="435487"/>
            <a:ext cx="1978200" cy="665400"/>
          </a:xfrm>
        </p:spPr>
        <p:txBody>
          <a:bodyPr/>
          <a:lstStyle/>
          <a:p>
            <a:r>
              <a:rPr lang="en-US" sz="2000" b="1" dirty="0">
                <a:solidFill>
                  <a:schemeClr val="accent2">
                    <a:lumMod val="10000"/>
                  </a:schemeClr>
                </a:solidFill>
              </a:rPr>
              <a:t>Constraints</a:t>
            </a:r>
            <a:endParaRPr lang="en-NG" sz="2000" b="1" dirty="0">
              <a:solidFill>
                <a:schemeClr val="accent2">
                  <a:lumMod val="10000"/>
                </a:schemeClr>
              </a:solidFill>
            </a:endParaRPr>
          </a:p>
        </p:txBody>
      </p:sp>
      <p:sp>
        <p:nvSpPr>
          <p:cNvPr id="21" name="TextBox 20">
            <a:extLst>
              <a:ext uri="{FF2B5EF4-FFF2-40B4-BE49-F238E27FC236}">
                <a16:creationId xmlns:a16="http://schemas.microsoft.com/office/drawing/2014/main" id="{307684D3-7027-A2D7-E340-5AD63EC69B9F}"/>
              </a:ext>
            </a:extLst>
          </p:cNvPr>
          <p:cNvSpPr txBox="1"/>
          <p:nvPr/>
        </p:nvSpPr>
        <p:spPr>
          <a:xfrm>
            <a:off x="1094195" y="824194"/>
            <a:ext cx="6421210" cy="1004186"/>
          </a:xfrm>
          <a:prstGeom prst="rect">
            <a:avLst/>
          </a:prstGeom>
          <a:noFill/>
        </p:spPr>
        <p:txBody>
          <a:bodyPr wrap="square">
            <a:spAutoFit/>
          </a:bodyPr>
          <a:lstStyle/>
          <a:p>
            <a:pPr marL="0" marR="0">
              <a:lnSpc>
                <a:spcPct val="107000"/>
              </a:lnSpc>
              <a:spcBef>
                <a:spcPts val="0"/>
              </a:spcBef>
              <a:spcAft>
                <a:spcPts val="800"/>
              </a:spcAft>
            </a:pPr>
            <a:r>
              <a:rPr lang="en-NG" sz="14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Constraints are essential components of any relational database management system (RDBMS). They are rules applied to a table column that ensures data integrity, accuracy, and consistency. MS SQL Server provides various types of constraints to maintain the quality of data stored in the database.</a:t>
            </a:r>
            <a:endParaRPr lang="en-NG"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3" name="TextBox 22">
            <a:extLst>
              <a:ext uri="{FF2B5EF4-FFF2-40B4-BE49-F238E27FC236}">
                <a16:creationId xmlns:a16="http://schemas.microsoft.com/office/drawing/2014/main" id="{8D41B147-DA24-9A85-41AC-D25005B4F7C4}"/>
              </a:ext>
            </a:extLst>
          </p:cNvPr>
          <p:cNvSpPr txBox="1"/>
          <p:nvPr/>
        </p:nvSpPr>
        <p:spPr>
          <a:xfrm>
            <a:off x="993395" y="1765867"/>
            <a:ext cx="7441318" cy="1308179"/>
          </a:xfrm>
          <a:prstGeom prst="rect">
            <a:avLst/>
          </a:prstGeom>
          <a:noFill/>
        </p:spPr>
        <p:txBody>
          <a:bodyPr wrap="square">
            <a:spAutoFit/>
          </a:bodyPr>
          <a:lstStyle/>
          <a:p>
            <a:pPr marL="0" marR="0">
              <a:lnSpc>
                <a:spcPct val="107000"/>
              </a:lnSpc>
              <a:spcBef>
                <a:spcPts val="0"/>
              </a:spcBef>
              <a:spcAft>
                <a:spcPts val="800"/>
              </a:spcAft>
            </a:pPr>
            <a:r>
              <a:rPr lang="en-NG" sz="1600" b="1" kern="100" dirty="0">
                <a:effectLst/>
                <a:latin typeface="Calibri" panose="020F0502020204030204" pitchFamily="34" charset="0"/>
                <a:ea typeface="Calibri" panose="020F0502020204030204" pitchFamily="34" charset="0"/>
                <a:cs typeface="Times New Roman" panose="02020603050405020304" pitchFamily="18" charset="0"/>
              </a:rPr>
              <a:t>Types of Constraints</a:t>
            </a:r>
          </a:p>
          <a:p>
            <a:pPr marL="0" marR="0">
              <a:lnSpc>
                <a:spcPct val="107000"/>
              </a:lnSpc>
              <a:spcBef>
                <a:spcPts val="0"/>
              </a:spcBef>
              <a:spcAft>
                <a:spcPts val="800"/>
              </a:spcAft>
            </a:pPr>
            <a:r>
              <a:rPr lang="en-NG" sz="1800" kern="100" dirty="0">
                <a:effectLst/>
                <a:latin typeface="Calibri" panose="020F0502020204030204" pitchFamily="34" charset="0"/>
                <a:ea typeface="Calibri" panose="020F0502020204030204" pitchFamily="34" charset="0"/>
                <a:cs typeface="Times New Roman" panose="02020603050405020304" pitchFamily="18" charset="0"/>
              </a:rPr>
              <a:t>1. Primary Key Constraint</a:t>
            </a:r>
            <a:endParaRPr lang="en-NG"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NG" sz="1400" kern="100" dirty="0">
                <a:solidFill>
                  <a:srgbClr val="374151"/>
                </a:solidFill>
                <a:effectLst/>
                <a:latin typeface="Calibri" panose="020F0502020204030204" pitchFamily="34" charset="0"/>
                <a:ea typeface="Calibri" panose="020F0502020204030204" pitchFamily="34" charset="0"/>
                <a:cs typeface="Times New Roman" panose="02020603050405020304" pitchFamily="18" charset="0"/>
              </a:rPr>
              <a:t>A Primary Key constraint ensures that each record in a table is unique and not null. It provides a unique identifier for each row.</a:t>
            </a:r>
            <a:endParaRPr lang="en-NG"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5" name="Picture 24">
            <a:extLst>
              <a:ext uri="{FF2B5EF4-FFF2-40B4-BE49-F238E27FC236}">
                <a16:creationId xmlns:a16="http://schemas.microsoft.com/office/drawing/2014/main" id="{9343E11F-9CD7-908E-7842-9B1ABD6EF241}"/>
              </a:ext>
            </a:extLst>
          </p:cNvPr>
          <p:cNvPicPr>
            <a:picLocks noChangeAspect="1"/>
          </p:cNvPicPr>
          <p:nvPr/>
        </p:nvPicPr>
        <p:blipFill>
          <a:blip r:embed="rId3"/>
          <a:stretch>
            <a:fillRect/>
          </a:stretch>
        </p:blipFill>
        <p:spPr>
          <a:xfrm>
            <a:off x="1094195" y="3074046"/>
            <a:ext cx="6159817" cy="1466925"/>
          </a:xfrm>
          <a:prstGeom prst="rect">
            <a:avLst/>
          </a:prstGeom>
        </p:spPr>
      </p:pic>
    </p:spTree>
  </p:cSld>
  <p:clrMapOvr>
    <a:masterClrMapping/>
  </p:clrMapOvr>
</p:sld>
</file>

<file path=ppt/theme/theme1.xml><?xml version="1.0" encoding="utf-8"?>
<a:theme xmlns:a="http://schemas.openxmlformats.org/drawingml/2006/main" name="Hygiene Training Workshop by Slidesgo">
  <a:themeElements>
    <a:clrScheme name="Simple Light">
      <a:dk1>
        <a:srgbClr val="033957"/>
      </a:dk1>
      <a:lt1>
        <a:srgbClr val="00659C"/>
      </a:lt1>
      <a:dk2>
        <a:srgbClr val="00A6D9"/>
      </a:dk2>
      <a:lt2>
        <a:srgbClr val="0084BB"/>
      </a:lt2>
      <a:accent1>
        <a:srgbClr val="FFFFFF"/>
      </a:accent1>
      <a:accent2>
        <a:srgbClr val="F1F1F1"/>
      </a:accent2>
      <a:accent3>
        <a:srgbClr val="FFFFFF"/>
      </a:accent3>
      <a:accent4>
        <a:srgbClr val="FFFFFF"/>
      </a:accent4>
      <a:accent5>
        <a:srgbClr val="FFFFFF"/>
      </a:accent5>
      <a:accent6>
        <a:srgbClr val="FFFFFF"/>
      </a:accent6>
      <a:hlink>
        <a:srgbClr val="0339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1567</TotalTime>
  <Words>3044</Words>
  <Application>Microsoft Office PowerPoint</Application>
  <PresentationFormat>On-screen Show (16:9)</PresentationFormat>
  <Paragraphs>388</Paragraphs>
  <Slides>63</Slides>
  <Notes>50</Notes>
  <HiddenSlides>0</HiddenSlides>
  <MMClips>0</MMClips>
  <ScaleCrop>false</ScaleCrop>
  <HeadingPairs>
    <vt:vector size="6" baseType="variant">
      <vt:variant>
        <vt:lpstr>Fonts Used</vt:lpstr>
      </vt:variant>
      <vt:variant>
        <vt:i4>17</vt:i4>
      </vt:variant>
      <vt:variant>
        <vt:lpstr>Theme</vt:lpstr>
      </vt:variant>
      <vt:variant>
        <vt:i4>2</vt:i4>
      </vt:variant>
      <vt:variant>
        <vt:lpstr>Slide Titles</vt:lpstr>
      </vt:variant>
      <vt:variant>
        <vt:i4>63</vt:i4>
      </vt:variant>
    </vt:vector>
  </HeadingPairs>
  <TitlesOfParts>
    <vt:vector size="82" baseType="lpstr">
      <vt:lpstr>Anaheim</vt:lpstr>
      <vt:lpstr>Segoe UI</vt:lpstr>
      <vt:lpstr>Proxima Nova</vt:lpstr>
      <vt:lpstr>Amatic SC</vt:lpstr>
      <vt:lpstr>Roboto Condensed</vt:lpstr>
      <vt:lpstr>Nunito</vt:lpstr>
      <vt:lpstr>Arial</vt:lpstr>
      <vt:lpstr>Familjen Grotesk</vt:lpstr>
      <vt:lpstr>Söhne</vt:lpstr>
      <vt:lpstr>Söhne Mono</vt:lpstr>
      <vt:lpstr>Ubuntu Mono</vt:lpstr>
      <vt:lpstr>Chivo</vt:lpstr>
      <vt:lpstr>Calibri</vt:lpstr>
      <vt:lpstr>DM Sans</vt:lpstr>
      <vt:lpstr>Proxima Nova Semibold</vt:lpstr>
      <vt:lpstr>Roboto Medium</vt:lpstr>
      <vt:lpstr>Open Sans</vt:lpstr>
      <vt:lpstr>Hygiene Training Workshop by Slidesgo</vt:lpstr>
      <vt:lpstr>Slidesgo Final Pages</vt:lpstr>
      <vt:lpstr>SQL in Microsoft SQL Server Workshop</vt:lpstr>
      <vt:lpstr>PowerPoint Presentation</vt:lpstr>
      <vt:lpstr>Creating a Database</vt:lpstr>
      <vt:lpstr>Inserting Data</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 OR Operator</vt:lpstr>
      <vt:lpstr>PowerPoint Presentation</vt:lpstr>
      <vt:lpstr>PowerPoint Presentation</vt:lpstr>
      <vt:lpstr>SQL Statement</vt:lpstr>
      <vt:lpstr>Example of SQL Case Clause</vt:lpstr>
      <vt:lpstr>PowerPoint Presentation</vt:lpstr>
      <vt:lpstr>Advance Usage</vt:lpstr>
      <vt:lpstr>Group BY Clause</vt:lpstr>
      <vt:lpstr>Using Group By with Having Clause</vt:lpstr>
      <vt:lpstr>Using Group By with Aggregate Functions</vt:lpstr>
      <vt:lpstr>Union  Operator</vt:lpstr>
      <vt:lpstr>PowerPoint Presentation</vt:lpstr>
      <vt:lpstr>PowerPoint Presentation</vt:lpstr>
      <vt:lpstr>PowerPoint Presentation</vt:lpstr>
      <vt:lpstr>PowerPoint Presentation</vt:lpstr>
      <vt:lpstr>A picture is worth a thousand words</vt:lpstr>
      <vt:lpstr>Handwashing simulation</vt:lpstr>
      <vt:lpstr>Brainstorming and idea generation (ABC)</vt:lpstr>
      <vt:lpstr>Main topic and details</vt:lpstr>
      <vt:lpstr>Things to keep in mind on a daily basis</vt:lpstr>
      <vt:lpstr>The perfect hand washing</vt:lpstr>
      <vt:lpstr>Types of personal hygiene</vt:lpstr>
      <vt:lpstr>Cause and effect </vt:lpstr>
      <vt:lpstr>Question and answer</vt:lpstr>
      <vt:lpstr>Morning routine for personal hygiene</vt:lpstr>
      <vt:lpstr>Improve your hygiene in all areas</vt:lpstr>
      <vt:lpstr>Hygiene poll of personal hygiene</vt:lpstr>
      <vt:lpstr>Best hygiene workshops</vt:lpstr>
      <vt:lpstr>Mockups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in Microsoft SQL Server Workshop</dc:title>
  <dc:creator>user</dc:creator>
  <cp:lastModifiedBy>Oluwatosin Ngoboh</cp:lastModifiedBy>
  <cp:revision>7</cp:revision>
  <dcterms:modified xsi:type="dcterms:W3CDTF">2024-10-23T15:12:37Z</dcterms:modified>
</cp:coreProperties>
</file>